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6"/>
  </p:sldMasterIdLst>
  <p:notesMasterIdLst>
    <p:notesMasterId r:id="rId43"/>
  </p:notesMasterIdLst>
  <p:sldIdLst>
    <p:sldId id="256" r:id="rId7"/>
    <p:sldId id="353" r:id="rId8"/>
    <p:sldId id="259" r:id="rId9"/>
    <p:sldId id="261" r:id="rId10"/>
    <p:sldId id="296" r:id="rId11"/>
    <p:sldId id="376" r:id="rId12"/>
    <p:sldId id="390" r:id="rId13"/>
    <p:sldId id="377" r:id="rId14"/>
    <p:sldId id="297" r:id="rId15"/>
    <p:sldId id="388" r:id="rId16"/>
    <p:sldId id="302" r:id="rId17"/>
    <p:sldId id="358" r:id="rId18"/>
    <p:sldId id="360" r:id="rId19"/>
    <p:sldId id="361" r:id="rId20"/>
    <p:sldId id="298" r:id="rId21"/>
    <p:sldId id="312" r:id="rId22"/>
    <p:sldId id="303" r:id="rId23"/>
    <p:sldId id="313" r:id="rId24"/>
    <p:sldId id="384" r:id="rId25"/>
    <p:sldId id="299" r:id="rId26"/>
    <p:sldId id="304" r:id="rId27"/>
    <p:sldId id="378" r:id="rId28"/>
    <p:sldId id="369" r:id="rId29"/>
    <p:sldId id="379" r:id="rId30"/>
    <p:sldId id="370" r:id="rId31"/>
    <p:sldId id="371" r:id="rId32"/>
    <p:sldId id="387" r:id="rId33"/>
    <p:sldId id="380" r:id="rId34"/>
    <p:sldId id="372" r:id="rId35"/>
    <p:sldId id="389" r:id="rId36"/>
    <p:sldId id="373" r:id="rId37"/>
    <p:sldId id="391" r:id="rId38"/>
    <p:sldId id="382" r:id="rId39"/>
    <p:sldId id="301" r:id="rId40"/>
    <p:sldId id="306" r:id="rId41"/>
    <p:sldId id="262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恆賢 林" initials="恆賢" lastIdx="1" clrIdx="0">
    <p:extLst>
      <p:ext uri="{19B8F6BF-5375-455C-9EA6-DF929625EA0E}">
        <p15:presenceInfo xmlns:p15="http://schemas.microsoft.com/office/powerpoint/2012/main" userId="bae23657295ba2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F49ADF"/>
    <a:srgbClr val="C2E49C"/>
    <a:srgbClr val="B35EBA"/>
    <a:srgbClr val="FFFFFF"/>
    <a:srgbClr val="CC66FF"/>
    <a:srgbClr val="C48AC9"/>
    <a:srgbClr val="E937BF"/>
    <a:srgbClr val="000000"/>
    <a:srgbClr val="78F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75761" autoAdjust="0"/>
  </p:normalViewPr>
  <p:slideViewPr>
    <p:cSldViewPr snapToGrid="0">
      <p:cViewPr varScale="1">
        <p:scale>
          <a:sx n="85" d="100"/>
          <a:sy n="85" d="100"/>
        </p:scale>
        <p:origin x="672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41ED7-76E8-4EE4-BEA9-78EBEFDDB55F}" type="doc">
      <dgm:prSet loTypeId="urn:microsoft.com/office/officeart/2005/8/layout/chevron1" loCatId="process" qsTypeId="urn:microsoft.com/office/officeart/2005/8/quickstyle/simple2" qsCatId="simple" csTypeId="urn:microsoft.com/office/officeart/2005/8/colors/accent1_1" csCatId="accent1" phldr="1"/>
      <dgm:spPr/>
    </dgm:pt>
    <dgm:pt modelId="{057D18A4-D087-4CEC-9717-50AB52FF565A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599C594B-963F-4C13-A6F6-E86FE4C67E09}" type="parTrans" cxnId="{F921F477-208E-43F2-8AD2-647CF38BA9B3}">
      <dgm:prSet/>
      <dgm:spPr/>
      <dgm:t>
        <a:bodyPr/>
        <a:lstStyle/>
        <a:p>
          <a:endParaRPr lang="zh-TW" altLang="en-US"/>
        </a:p>
      </dgm:t>
    </dgm:pt>
    <dgm:pt modelId="{D8B813F6-E7A2-4E27-A036-0DA2142A43D3}" type="sibTrans" cxnId="{F921F477-208E-43F2-8AD2-647CF38BA9B3}">
      <dgm:prSet/>
      <dgm:spPr/>
      <dgm:t>
        <a:bodyPr/>
        <a:lstStyle/>
        <a:p>
          <a:endParaRPr lang="zh-TW" altLang="en-US"/>
        </a:p>
      </dgm:t>
    </dgm:pt>
    <dgm:pt modelId="{988467C6-9C58-4A3B-BB69-BED95903C966}">
      <dgm:prSet phldrT="[文字]" custT="1"/>
      <dgm:spPr/>
      <dgm:t>
        <a:bodyPr/>
        <a:lstStyle/>
        <a:p>
          <a:r>
            <a:rPr lang="en-US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br>
            <a:rPr lang="en-US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B5B10E8F-B058-4B5D-8CB7-F49758A1BCA7}" type="parTrans" cxnId="{BC6B19F2-AB63-4401-AC98-4EC09ADA55F7}">
      <dgm:prSet/>
      <dgm:spPr/>
      <dgm:t>
        <a:bodyPr/>
        <a:lstStyle/>
        <a:p>
          <a:endParaRPr lang="zh-TW" altLang="en-US"/>
        </a:p>
      </dgm:t>
    </dgm:pt>
    <dgm:pt modelId="{6F95EF20-0A24-4613-94AF-4C7ED1D68266}" type="sibTrans" cxnId="{BC6B19F2-AB63-4401-AC98-4EC09ADA55F7}">
      <dgm:prSet/>
      <dgm:spPr/>
      <dgm:t>
        <a:bodyPr/>
        <a:lstStyle/>
        <a:p>
          <a:endParaRPr lang="zh-TW" altLang="en-US"/>
        </a:p>
      </dgm:t>
    </dgm:pt>
    <dgm:pt modelId="{2A6992B7-A79A-4CFF-8A1B-3CC1B3BACCCE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D8986597-8211-4BC2-955A-692657FE3ED1}" type="parTrans" cxnId="{EB8BD8CE-8296-4B68-BE92-BDF2D2C94881}">
      <dgm:prSet/>
      <dgm:spPr/>
      <dgm:t>
        <a:bodyPr/>
        <a:lstStyle/>
        <a:p>
          <a:endParaRPr lang="zh-TW" altLang="en-US"/>
        </a:p>
      </dgm:t>
    </dgm:pt>
    <dgm:pt modelId="{278744D2-A5E3-469D-9B5B-04A1F6FF1D46}" type="sibTrans" cxnId="{EB8BD8CE-8296-4B68-BE92-BDF2D2C94881}">
      <dgm:prSet/>
      <dgm:spPr/>
      <dgm:t>
        <a:bodyPr/>
        <a:lstStyle/>
        <a:p>
          <a:endParaRPr lang="zh-TW" altLang="en-US"/>
        </a:p>
      </dgm:t>
    </dgm:pt>
    <dgm:pt modelId="{DE6273B2-3589-4428-BBC0-9E4306A77880}">
      <dgm:prSet phldrT="[文字]" custT="1"/>
      <dgm:spPr/>
      <dgm:t>
        <a:bodyPr/>
        <a:lstStyle/>
        <a:p>
          <a:r>
            <a:rPr lang="en-US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br>
            <a:rPr lang="en-US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管理平台建置</a:t>
          </a:r>
        </a:p>
      </dgm:t>
    </dgm:pt>
    <dgm:pt modelId="{4733E035-4B51-4CCD-9B0D-6766017818B6}" type="parTrans" cxnId="{663F4128-CF88-4E57-A07C-C9877F56D2F3}">
      <dgm:prSet/>
      <dgm:spPr/>
      <dgm:t>
        <a:bodyPr/>
        <a:lstStyle/>
        <a:p>
          <a:endParaRPr lang="zh-TW" altLang="en-US"/>
        </a:p>
      </dgm:t>
    </dgm:pt>
    <dgm:pt modelId="{FAC5AAA0-07DE-4E11-BC1A-2A95D1C8316B}" type="sibTrans" cxnId="{663F4128-CF88-4E57-A07C-C9877F56D2F3}">
      <dgm:prSet/>
      <dgm:spPr/>
      <dgm:t>
        <a:bodyPr/>
        <a:lstStyle/>
        <a:p>
          <a:endParaRPr lang="zh-TW" altLang="en-US"/>
        </a:p>
      </dgm:t>
    </dgm:pt>
    <dgm:pt modelId="{3914A050-74F3-4FAD-A0E2-55B1CA48A4BE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動機與目的</a:t>
          </a:r>
        </a:p>
      </dgm:t>
    </dgm:pt>
    <dgm:pt modelId="{132F4346-1A22-4E8A-8070-5BA5377CB802}" type="parTrans" cxnId="{D1BF2D3B-47F6-4C9C-AF2B-85812E702BF2}">
      <dgm:prSet/>
      <dgm:spPr/>
      <dgm:t>
        <a:bodyPr/>
        <a:lstStyle/>
        <a:p>
          <a:endParaRPr lang="zh-TW" altLang="en-US"/>
        </a:p>
      </dgm:t>
    </dgm:pt>
    <dgm:pt modelId="{D1E8E7E3-0869-4FEA-8841-F48AEC1AA79E}" type="sibTrans" cxnId="{D1BF2D3B-47F6-4C9C-AF2B-85812E702BF2}">
      <dgm:prSet/>
      <dgm:spPr/>
      <dgm:t>
        <a:bodyPr/>
        <a:lstStyle/>
        <a:p>
          <a:endParaRPr lang="zh-TW" altLang="en-US"/>
        </a:p>
      </dgm:t>
    </dgm:pt>
    <dgm:pt modelId="{AC1B6B90-1795-4B3C-B258-A1019664AD18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研究架構與流程</a:t>
          </a:r>
        </a:p>
      </dgm:t>
    </dgm:pt>
    <dgm:pt modelId="{0B3CE127-3BBC-45E1-9823-182A27DC9867}" type="parTrans" cxnId="{2E8EA19F-B4F4-4F0D-9C1B-8A1A6E154353}">
      <dgm:prSet/>
      <dgm:spPr/>
      <dgm:t>
        <a:bodyPr/>
        <a:lstStyle/>
        <a:p>
          <a:endParaRPr lang="zh-TW" altLang="en-US"/>
        </a:p>
      </dgm:t>
    </dgm:pt>
    <dgm:pt modelId="{EBD2C486-90F2-48B1-A7EF-D2C05F13114C}" type="sibTrans" cxnId="{2E8EA19F-B4F4-4F0D-9C1B-8A1A6E154353}">
      <dgm:prSet/>
      <dgm:spPr/>
      <dgm:t>
        <a:bodyPr/>
        <a:lstStyle/>
        <a:p>
          <a:endParaRPr lang="zh-TW" altLang="en-US"/>
        </a:p>
      </dgm:t>
    </dgm:pt>
    <dgm:pt modelId="{B97113E7-A06E-4228-817B-C556663AEDB0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使用</a:t>
          </a:r>
          <a:r>
            <a:rPr lang="zh-TW" sz="11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r>
            <a:rPr lang="zh-TW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介紹</a:t>
          </a:r>
          <a:endParaRPr lang="zh-TW" altLang="en-US" sz="1100" b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86D5E1F-123E-4F00-9A5D-D684567031AC}" type="parTrans" cxnId="{9B9A50C8-14F5-4E3B-A85D-72BC11F3D5A9}">
      <dgm:prSet/>
      <dgm:spPr/>
      <dgm:t>
        <a:bodyPr/>
        <a:lstStyle/>
        <a:p>
          <a:endParaRPr lang="zh-TW" altLang="en-US"/>
        </a:p>
      </dgm:t>
    </dgm:pt>
    <dgm:pt modelId="{D9AC54DD-37D5-4371-9AF2-478597CEBFE1}" type="sibTrans" cxnId="{9B9A50C8-14F5-4E3B-A85D-72BC11F3D5A9}">
      <dgm:prSet/>
      <dgm:spPr/>
      <dgm:t>
        <a:bodyPr/>
        <a:lstStyle/>
        <a:p>
          <a:endParaRPr lang="zh-TW" altLang="en-US"/>
        </a:p>
      </dgm:t>
    </dgm:pt>
    <dgm:pt modelId="{109DAD16-8C3D-4171-B93E-1ED47B07E475}">
      <dgm:prSet phldrT="[文字]" custT="1"/>
      <dgm:spPr/>
      <dgm:t>
        <a:bodyPr/>
        <a:lstStyle/>
        <a:p>
          <a:pPr marL="57150" lvl="1" indent="0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建置軌道模型</a:t>
          </a:r>
        </a:p>
      </dgm:t>
    </dgm:pt>
    <dgm:pt modelId="{4770E3E0-3EE4-4B89-A69D-C34877D2EAE0}" type="parTrans" cxnId="{3E4DBA70-44B5-49B1-BF6F-01E9B5608FC3}">
      <dgm:prSet/>
      <dgm:spPr/>
      <dgm:t>
        <a:bodyPr/>
        <a:lstStyle/>
        <a:p>
          <a:endParaRPr lang="zh-TW" altLang="en-US"/>
        </a:p>
      </dgm:t>
    </dgm:pt>
    <dgm:pt modelId="{25128045-5DB0-4D01-BC7C-92FA280C3121}" type="sibTrans" cxnId="{3E4DBA70-44B5-49B1-BF6F-01E9B5608FC3}">
      <dgm:prSet/>
      <dgm:spPr/>
      <dgm:t>
        <a:bodyPr/>
        <a:lstStyle/>
        <a:p>
          <a:endParaRPr lang="zh-TW" altLang="en-US"/>
        </a:p>
      </dgm:t>
    </dgm:pt>
    <dgm:pt modelId="{EE21015E-3A75-4476-8E6A-3ECE9037FD10}">
      <dgm:prSet phldrT="[文字]" custT="1"/>
      <dgm:spPr/>
      <dgm:t>
        <a:bodyPr/>
        <a:lstStyle/>
        <a:p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</a:t>
          </a:r>
          <a:b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管理平台應用</a:t>
          </a:r>
        </a:p>
      </dgm:t>
    </dgm:pt>
    <dgm:pt modelId="{E4F89FB9-6971-4896-A20D-0ECDCE6B1356}" type="parTrans" cxnId="{435A48FA-A015-4E1B-92DE-2DCB75B1368F}">
      <dgm:prSet/>
      <dgm:spPr/>
      <dgm:t>
        <a:bodyPr/>
        <a:lstStyle/>
        <a:p>
          <a:endParaRPr lang="zh-TW" altLang="en-US"/>
        </a:p>
      </dgm:t>
    </dgm:pt>
    <dgm:pt modelId="{03170A97-E48D-4EBB-B4DA-5E08343FE1B2}" type="sibTrans" cxnId="{435A48FA-A015-4E1B-92DE-2DCB75B1368F}">
      <dgm:prSet/>
      <dgm:spPr/>
      <dgm:t>
        <a:bodyPr/>
        <a:lstStyle/>
        <a:p>
          <a:endParaRPr lang="zh-TW" altLang="en-US"/>
        </a:p>
      </dgm:t>
    </dgm:pt>
    <dgm:pt modelId="{750378FD-F7B8-47BA-A203-F560A63B24AC}">
      <dgm:prSet phldrT="[文字]" custT="1"/>
      <dgm:spPr/>
      <dgm:t>
        <a:bodyPr/>
        <a:lstStyle/>
        <a:p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結論</a:t>
          </a:r>
        </a:p>
      </dgm:t>
    </dgm:pt>
    <dgm:pt modelId="{EB8A4E04-8F27-4F75-AC27-40E7242459D2}" type="parTrans" cxnId="{4E514E6F-B4B2-4ACF-9DC9-2EF108440FFB}">
      <dgm:prSet/>
      <dgm:spPr/>
      <dgm:t>
        <a:bodyPr/>
        <a:lstStyle/>
        <a:p>
          <a:endParaRPr lang="zh-TW" altLang="en-US"/>
        </a:p>
      </dgm:t>
    </dgm:pt>
    <dgm:pt modelId="{881AA227-A824-44BA-B248-F3D4FD088070}" type="sibTrans" cxnId="{4E514E6F-B4B2-4ACF-9DC9-2EF108440FFB}">
      <dgm:prSet/>
      <dgm:spPr/>
      <dgm:t>
        <a:bodyPr/>
        <a:lstStyle/>
        <a:p>
          <a:endParaRPr lang="zh-TW" altLang="en-US"/>
        </a:p>
      </dgm:t>
    </dgm:pt>
    <dgm:pt modelId="{92326991-9C6A-418C-903B-E6F1042BEBF1}">
      <dgm:prSet phldrT="[文字]" custT="1"/>
      <dgm:spPr/>
      <dgm:t>
        <a:bodyPr/>
        <a:lstStyle/>
        <a:p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建議</a:t>
          </a:r>
        </a:p>
      </dgm:t>
    </dgm:pt>
    <dgm:pt modelId="{23D939AB-3911-4B46-BBE3-CDF684A4D31B}" type="parTrans" cxnId="{E7040181-3BB7-439A-9DBD-8169B754CD72}">
      <dgm:prSet/>
      <dgm:spPr/>
      <dgm:t>
        <a:bodyPr/>
        <a:lstStyle/>
        <a:p>
          <a:endParaRPr lang="zh-TW" altLang="en-US"/>
        </a:p>
      </dgm:t>
    </dgm:pt>
    <dgm:pt modelId="{F1F0276F-3114-4CC4-8372-CCB4E8345166}" type="sibTrans" cxnId="{E7040181-3BB7-439A-9DBD-8169B754CD72}">
      <dgm:prSet/>
      <dgm:spPr/>
      <dgm:t>
        <a:bodyPr/>
        <a:lstStyle/>
        <a:p>
          <a:endParaRPr lang="zh-TW" altLang="en-US"/>
        </a:p>
      </dgm:t>
    </dgm:pt>
    <dgm:pt modelId="{5D0E4ABC-F926-4B1E-8E86-BEE3BDE51426}">
      <dgm:prSet phldrT="[文字]" custT="1"/>
      <dgm:spPr/>
      <dgm:t>
        <a:bodyPr/>
        <a:lstStyle/>
        <a:p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監測成果</a:t>
          </a:r>
        </a:p>
      </dgm:t>
    </dgm:pt>
    <dgm:pt modelId="{DCEB9EE0-9A09-4815-8D10-F73653E28A0A}" type="parTrans" cxnId="{DB39B750-FAC5-4779-9E86-8F98C425E21C}">
      <dgm:prSet/>
      <dgm:spPr/>
      <dgm:t>
        <a:bodyPr/>
        <a:lstStyle/>
        <a:p>
          <a:endParaRPr lang="zh-TW" altLang="en-US"/>
        </a:p>
      </dgm:t>
    </dgm:pt>
    <dgm:pt modelId="{0A328417-C1AD-4977-9492-068F1159A573}" type="sibTrans" cxnId="{DB39B750-FAC5-4779-9E86-8F98C425E21C}">
      <dgm:prSet/>
      <dgm:spPr/>
      <dgm:t>
        <a:bodyPr/>
        <a:lstStyle/>
        <a:p>
          <a:endParaRPr lang="zh-TW" altLang="en-US"/>
        </a:p>
      </dgm:t>
    </dgm:pt>
    <dgm:pt modelId="{037F3135-3B20-4D94-BE8F-448B2C80D203}">
      <dgm:prSet phldrT="[文字]" custT="1"/>
      <dgm:spPr/>
      <dgm:t>
        <a:bodyPr/>
        <a:lstStyle/>
        <a:p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文獻回顧</a:t>
          </a:r>
        </a:p>
      </dgm:t>
    </dgm:pt>
    <dgm:pt modelId="{57A12B18-E807-4A4A-9BD2-93E6873BE984}" type="parTrans" cxnId="{C4BE8300-E0AB-4163-9BED-4826C70CF96C}">
      <dgm:prSet/>
      <dgm:spPr/>
      <dgm:t>
        <a:bodyPr/>
        <a:lstStyle/>
        <a:p>
          <a:endParaRPr lang="zh-TW" altLang="en-US"/>
        </a:p>
      </dgm:t>
    </dgm:pt>
    <dgm:pt modelId="{D3E84685-DA9A-41E7-B518-3DB2A0B6253F}" type="sibTrans" cxnId="{C4BE8300-E0AB-4163-9BED-4826C70CF96C}">
      <dgm:prSet/>
      <dgm:spPr/>
      <dgm:t>
        <a:bodyPr/>
        <a:lstStyle/>
        <a:p>
          <a:endParaRPr lang="zh-TW" altLang="en-US"/>
        </a:p>
      </dgm:t>
    </dgm:pt>
    <dgm:pt modelId="{E4F2BE7D-D257-4609-AA39-95596DFBC2A4}">
      <dgm:prSet phldrT="[文字]" custT="1"/>
      <dgm:spPr/>
      <dgm:t>
        <a:bodyPr/>
        <a:lstStyle/>
        <a:p>
          <a:pPr marL="57150" lvl="1" indent="0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管理平台頁面建置</a:t>
          </a:r>
        </a:p>
      </dgm:t>
    </dgm:pt>
    <dgm:pt modelId="{9907B3D1-C2DE-4652-869B-7ECD22B4C72C}" type="parTrans" cxnId="{A977A56C-4AAE-4D64-A17C-1A598D74C59A}">
      <dgm:prSet/>
      <dgm:spPr/>
      <dgm:t>
        <a:bodyPr/>
        <a:lstStyle/>
        <a:p>
          <a:endParaRPr lang="zh-TW" altLang="en-US"/>
        </a:p>
      </dgm:t>
    </dgm:pt>
    <dgm:pt modelId="{FA1C7C48-F566-4273-B26B-185A66DD9C8B}" type="sibTrans" cxnId="{A977A56C-4AAE-4D64-A17C-1A598D74C59A}">
      <dgm:prSet/>
      <dgm:spPr/>
      <dgm:t>
        <a:bodyPr/>
        <a:lstStyle/>
        <a:p>
          <a:endParaRPr lang="zh-TW" altLang="en-US"/>
        </a:p>
      </dgm:t>
    </dgm:pt>
    <dgm:pt modelId="{C1A334D2-0D23-4303-8556-43B5AACA99E3}">
      <dgm:prSet phldrT="[文字]" custT="1"/>
      <dgm:spPr/>
      <dgm:t>
        <a:bodyPr/>
        <a:lstStyle/>
        <a:p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平台應用</a:t>
          </a:r>
        </a:p>
      </dgm:t>
    </dgm:pt>
    <dgm:pt modelId="{18EF8E70-6437-4960-9574-4970992BF169}" type="parTrans" cxnId="{A1563C8C-B6F9-4708-BB15-CF8BD26CA280}">
      <dgm:prSet/>
      <dgm:spPr/>
      <dgm:t>
        <a:bodyPr/>
        <a:lstStyle/>
        <a:p>
          <a:endParaRPr lang="zh-TW" altLang="en-US"/>
        </a:p>
      </dgm:t>
    </dgm:pt>
    <dgm:pt modelId="{2DC6B5A2-AB98-44F0-A0BC-7B19873766A5}" type="sibTrans" cxnId="{A1563C8C-B6F9-4708-BB15-CF8BD26CA280}">
      <dgm:prSet/>
      <dgm:spPr/>
      <dgm:t>
        <a:bodyPr/>
        <a:lstStyle/>
        <a:p>
          <a:endParaRPr lang="zh-TW" altLang="en-US"/>
        </a:p>
      </dgm:t>
    </dgm:pt>
    <dgm:pt modelId="{68567E76-190D-40F7-81F9-42EBF793FACA}">
      <dgm:prSet phldrT="[文字]" custT="1"/>
      <dgm:spPr/>
      <dgm:t>
        <a:bodyPr/>
        <a:lstStyle/>
        <a:p>
          <a:pPr marL="57150" lvl="1" indent="0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使用軟體介紹</a:t>
          </a:r>
        </a:p>
      </dgm:t>
    </dgm:pt>
    <dgm:pt modelId="{3389ECF9-D6F2-46E7-B602-2567C0B7EF47}" type="sibTrans" cxnId="{5A578E34-C5E6-45DD-AFDB-ABD40B816A16}">
      <dgm:prSet/>
      <dgm:spPr/>
      <dgm:t>
        <a:bodyPr/>
        <a:lstStyle/>
        <a:p>
          <a:endParaRPr lang="zh-TW" altLang="en-US"/>
        </a:p>
      </dgm:t>
    </dgm:pt>
    <dgm:pt modelId="{00905616-06E3-4320-AB1E-0768F2D6C89A}" type="parTrans" cxnId="{5A578E34-C5E6-45DD-AFDB-ABD40B816A16}">
      <dgm:prSet/>
      <dgm:spPr/>
      <dgm:t>
        <a:bodyPr/>
        <a:lstStyle/>
        <a:p>
          <a:endParaRPr lang="zh-TW" altLang="en-US"/>
        </a:p>
      </dgm:t>
    </dgm:pt>
    <dgm:pt modelId="{61746984-DBE1-479D-B31A-2C70E96BE93C}">
      <dgm:prSet phldrT="[文字]" custT="1"/>
      <dgm:spPr/>
      <dgm:t>
        <a:bodyPr/>
        <a:lstStyle/>
        <a:p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小結</a:t>
          </a:r>
        </a:p>
      </dgm:t>
    </dgm:pt>
    <dgm:pt modelId="{E8E5E9E1-A942-43A9-AD0B-32E96508AE19}" type="parTrans" cxnId="{2D1A0A7A-E73B-4086-B2A3-5581B057B31D}">
      <dgm:prSet/>
      <dgm:spPr/>
      <dgm:t>
        <a:bodyPr/>
        <a:lstStyle/>
        <a:p>
          <a:endParaRPr lang="zh-TW" altLang="en-US"/>
        </a:p>
      </dgm:t>
    </dgm:pt>
    <dgm:pt modelId="{F93CCC41-9A88-4026-B7CC-A2571C96FE4A}" type="sibTrans" cxnId="{2D1A0A7A-E73B-4086-B2A3-5581B057B31D}">
      <dgm:prSet/>
      <dgm:spPr/>
      <dgm:t>
        <a:bodyPr/>
        <a:lstStyle/>
        <a:p>
          <a:endParaRPr lang="zh-TW" altLang="en-US"/>
        </a:p>
      </dgm:t>
    </dgm:pt>
    <dgm:pt modelId="{01AE8824-2941-4B8E-8AA5-3E8AA24AF8D6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數據接收與處理</a:t>
          </a:r>
        </a:p>
      </dgm:t>
    </dgm:pt>
    <dgm:pt modelId="{88B36956-CA6B-4C75-A296-C07529EE7791}" type="parTrans" cxnId="{EDEDC9F0-E714-453A-9D82-99FB78A51475}">
      <dgm:prSet/>
      <dgm:spPr/>
      <dgm:t>
        <a:bodyPr/>
        <a:lstStyle/>
        <a:p>
          <a:endParaRPr lang="zh-TW" altLang="en-US"/>
        </a:p>
      </dgm:t>
    </dgm:pt>
    <dgm:pt modelId="{C3B40110-A94E-49EF-8DCF-31B26C984A2D}" type="sibTrans" cxnId="{EDEDC9F0-E714-453A-9D82-99FB78A51475}">
      <dgm:prSet/>
      <dgm:spPr/>
      <dgm:t>
        <a:bodyPr/>
        <a:lstStyle/>
        <a:p>
          <a:endParaRPr lang="zh-TW" altLang="en-US"/>
        </a:p>
      </dgm:t>
    </dgm:pt>
    <dgm:pt modelId="{54A1782F-4C31-4529-8B95-6822416DC938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現地安裝</a:t>
          </a:r>
        </a:p>
      </dgm:t>
    </dgm:pt>
    <dgm:pt modelId="{ED0186D0-6825-447F-8868-946B202E1A79}" type="sibTrans" cxnId="{6C1E4F76-092F-468A-AC66-6D3785356F48}">
      <dgm:prSet/>
      <dgm:spPr/>
      <dgm:t>
        <a:bodyPr/>
        <a:lstStyle/>
        <a:p>
          <a:endParaRPr lang="zh-TW" altLang="en-US"/>
        </a:p>
      </dgm:t>
    </dgm:pt>
    <dgm:pt modelId="{DBF8925A-5D71-4B54-962D-18F890AD20F0}" type="parTrans" cxnId="{6C1E4F76-092F-468A-AC66-6D3785356F48}">
      <dgm:prSet/>
      <dgm:spPr/>
      <dgm:t>
        <a:bodyPr/>
        <a:lstStyle/>
        <a:p>
          <a:endParaRPr lang="zh-TW" altLang="en-US"/>
        </a:p>
      </dgm:t>
    </dgm:pt>
    <dgm:pt modelId="{8449F1F3-0C2E-4CD1-B3EB-030A939EF221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11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模組規劃與配置</a:t>
          </a:r>
        </a:p>
      </dgm:t>
    </dgm:pt>
    <dgm:pt modelId="{C4E2C0C8-636E-4C67-BB18-758A33C82B2D}" type="parTrans" cxnId="{9312FC80-AE0E-4390-B434-7C4F3C46AFEE}">
      <dgm:prSet/>
      <dgm:spPr/>
      <dgm:t>
        <a:bodyPr/>
        <a:lstStyle/>
        <a:p>
          <a:endParaRPr lang="zh-TW" altLang="en-US"/>
        </a:p>
      </dgm:t>
    </dgm:pt>
    <dgm:pt modelId="{21B05890-BCEA-4106-AFD4-E9187C595E7C}" type="sibTrans" cxnId="{9312FC80-AE0E-4390-B434-7C4F3C46AFEE}">
      <dgm:prSet/>
      <dgm:spPr/>
      <dgm:t>
        <a:bodyPr/>
        <a:lstStyle/>
        <a:p>
          <a:endParaRPr lang="zh-TW" altLang="en-US"/>
        </a:p>
      </dgm:t>
    </dgm:pt>
    <dgm:pt modelId="{DBE1F68F-A381-43E4-9744-CDBA603EA380}" type="pres">
      <dgm:prSet presAssocID="{CA241ED7-76E8-4EE4-BEA9-78EBEFDDB55F}" presName="Name0" presStyleCnt="0">
        <dgm:presLayoutVars>
          <dgm:dir/>
          <dgm:animLvl val="lvl"/>
          <dgm:resizeHandles val="exact"/>
        </dgm:presLayoutVars>
      </dgm:prSet>
      <dgm:spPr/>
    </dgm:pt>
    <dgm:pt modelId="{A83105B6-A2C5-496E-BB65-9AF925D13236}" type="pres">
      <dgm:prSet presAssocID="{057D18A4-D087-4CEC-9717-50AB52FF565A}" presName="composite" presStyleCnt="0"/>
      <dgm:spPr/>
    </dgm:pt>
    <dgm:pt modelId="{3F5D96D8-BFB6-461C-B2D5-0F9378A953E5}" type="pres">
      <dgm:prSet presAssocID="{057D18A4-D087-4CEC-9717-50AB52FF565A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0458FF-7823-4A65-BA39-4DA5A4D4B238}" type="pres">
      <dgm:prSet presAssocID="{057D18A4-D087-4CEC-9717-50AB52FF565A}" presName="desTx" presStyleLbl="revTx" presStyleIdx="0" presStyleCnt="5" custLinFactNeighborX="6070">
        <dgm:presLayoutVars>
          <dgm:bulletEnabled val="1"/>
        </dgm:presLayoutVars>
      </dgm:prSet>
      <dgm:spPr/>
    </dgm:pt>
    <dgm:pt modelId="{7165CD3E-6235-4C5B-8B10-1312D0EEDD8D}" type="pres">
      <dgm:prSet presAssocID="{D8B813F6-E7A2-4E27-A036-0DA2142A43D3}" presName="space" presStyleCnt="0"/>
      <dgm:spPr/>
    </dgm:pt>
    <dgm:pt modelId="{63604921-CE1E-46CE-A7F2-CAA7BADF7B87}" type="pres">
      <dgm:prSet presAssocID="{988467C6-9C58-4A3B-BB69-BED95903C966}" presName="composite" presStyleCnt="0"/>
      <dgm:spPr/>
    </dgm:pt>
    <dgm:pt modelId="{B4990BA4-7B52-4A4E-BC04-ABD036E8C957}" type="pres">
      <dgm:prSet presAssocID="{988467C6-9C58-4A3B-BB69-BED95903C966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B61E02-D412-478B-9DFE-5052BBF34602}" type="pres">
      <dgm:prSet presAssocID="{988467C6-9C58-4A3B-BB69-BED95903C966}" presName="desTx" presStyleLbl="revTx" presStyleIdx="1" presStyleCnt="5" custLinFactNeighborX="6070">
        <dgm:presLayoutVars>
          <dgm:bulletEnabled val="1"/>
        </dgm:presLayoutVars>
      </dgm:prSet>
      <dgm:spPr/>
    </dgm:pt>
    <dgm:pt modelId="{07049460-6485-4E5B-9C38-CC01839CE1E0}" type="pres">
      <dgm:prSet presAssocID="{6F95EF20-0A24-4613-94AF-4C7ED1D68266}" presName="space" presStyleCnt="0"/>
      <dgm:spPr/>
    </dgm:pt>
    <dgm:pt modelId="{7B389F6B-F2E6-41BA-A1CF-9069B5B01616}" type="pres">
      <dgm:prSet presAssocID="{DE6273B2-3589-4428-BBC0-9E4306A77880}" presName="composite" presStyleCnt="0"/>
      <dgm:spPr/>
    </dgm:pt>
    <dgm:pt modelId="{C5BA1060-F6DB-479B-A00B-7E6DC8A221D2}" type="pres">
      <dgm:prSet presAssocID="{DE6273B2-3589-4428-BBC0-9E4306A77880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8824B09-6DA8-4955-85DC-4CFCD83FFA54}" type="pres">
      <dgm:prSet presAssocID="{DE6273B2-3589-4428-BBC0-9E4306A77880}" presName="desTx" presStyleLbl="revTx" presStyleIdx="2" presStyleCnt="5" custLinFactNeighborX="6070">
        <dgm:presLayoutVars>
          <dgm:bulletEnabled val="1"/>
        </dgm:presLayoutVars>
      </dgm:prSet>
      <dgm:spPr/>
    </dgm:pt>
    <dgm:pt modelId="{1A6B34D1-A629-4538-A08D-AA32B7FFC182}" type="pres">
      <dgm:prSet presAssocID="{FAC5AAA0-07DE-4E11-BC1A-2A95D1C8316B}" presName="space" presStyleCnt="0"/>
      <dgm:spPr/>
    </dgm:pt>
    <dgm:pt modelId="{4681431F-C232-498B-869F-5B96D0B7539F}" type="pres">
      <dgm:prSet presAssocID="{EE21015E-3A75-4476-8E6A-3ECE9037FD10}" presName="composite" presStyleCnt="0"/>
      <dgm:spPr/>
    </dgm:pt>
    <dgm:pt modelId="{1A271E86-46E2-43EE-9FD7-5088D5BAA9C8}" type="pres">
      <dgm:prSet presAssocID="{EE21015E-3A75-4476-8E6A-3ECE9037FD10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1BB671D-216C-4A88-B9D6-8E00198A8E7A}" type="pres">
      <dgm:prSet presAssocID="{EE21015E-3A75-4476-8E6A-3ECE9037FD10}" presName="desTx" presStyleLbl="revTx" presStyleIdx="3" presStyleCnt="5">
        <dgm:presLayoutVars>
          <dgm:bulletEnabled val="1"/>
        </dgm:presLayoutVars>
      </dgm:prSet>
      <dgm:spPr/>
    </dgm:pt>
    <dgm:pt modelId="{2E5DA545-3AD0-41F9-A0C6-93BE4D8FE5BE}" type="pres">
      <dgm:prSet presAssocID="{03170A97-E48D-4EBB-B4DA-5E08343FE1B2}" presName="space" presStyleCnt="0"/>
      <dgm:spPr/>
    </dgm:pt>
    <dgm:pt modelId="{9E2FF4A0-5454-46E2-B2A7-279488005176}" type="pres">
      <dgm:prSet presAssocID="{2A6992B7-A79A-4CFF-8A1B-3CC1B3BACCCE}" presName="composite" presStyleCnt="0"/>
      <dgm:spPr/>
    </dgm:pt>
    <dgm:pt modelId="{05DC6D68-0BD3-4438-A851-BED7D22B020F}" type="pres">
      <dgm:prSet presAssocID="{2A6992B7-A79A-4CFF-8A1B-3CC1B3BACCCE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DD819453-2606-4E42-B9D5-5CB478059767}" type="pres">
      <dgm:prSet presAssocID="{2A6992B7-A79A-4CFF-8A1B-3CC1B3BACCCE}" presName="desTx" presStyleLbl="revTx" presStyleIdx="4" presStyleCnt="5" custLinFactNeighborX="6070">
        <dgm:presLayoutVars>
          <dgm:bulletEnabled val="1"/>
        </dgm:presLayoutVars>
      </dgm:prSet>
      <dgm:spPr/>
    </dgm:pt>
  </dgm:ptLst>
  <dgm:cxnLst>
    <dgm:cxn modelId="{C4BE8300-E0AB-4163-9BED-4826C70CF96C}" srcId="{057D18A4-D087-4CEC-9717-50AB52FF565A}" destId="{037F3135-3B20-4D94-BE8F-448B2C80D203}" srcOrd="2" destOrd="0" parTransId="{57A12B18-E807-4A4A-9BD2-93E6873BE984}" sibTransId="{D3E84685-DA9A-41E7-B518-3DB2A0B6253F}"/>
    <dgm:cxn modelId="{17A6480A-D7C4-4DE4-B02D-1CDA95FD5522}" type="presOf" srcId="{68567E76-190D-40F7-81F9-42EBF793FACA}" destId="{58824B09-6DA8-4955-85DC-4CFCD83FFA54}" srcOrd="0" destOrd="0" presId="urn:microsoft.com/office/officeart/2005/8/layout/chevron1"/>
    <dgm:cxn modelId="{2D01E019-A119-46F6-B419-AF02065E7161}" type="presOf" srcId="{109DAD16-8C3D-4171-B93E-1ED47B07E475}" destId="{58824B09-6DA8-4955-85DC-4CFCD83FFA54}" srcOrd="0" destOrd="1" presId="urn:microsoft.com/office/officeart/2005/8/layout/chevron1"/>
    <dgm:cxn modelId="{BE2D8224-3415-4262-B383-FF5EDD5A8C6C}" type="presOf" srcId="{DE6273B2-3589-4428-BBC0-9E4306A77880}" destId="{C5BA1060-F6DB-479B-A00B-7E6DC8A221D2}" srcOrd="0" destOrd="0" presId="urn:microsoft.com/office/officeart/2005/8/layout/chevron1"/>
    <dgm:cxn modelId="{663F4128-CF88-4E57-A07C-C9877F56D2F3}" srcId="{CA241ED7-76E8-4EE4-BEA9-78EBEFDDB55F}" destId="{DE6273B2-3589-4428-BBC0-9E4306A77880}" srcOrd="2" destOrd="0" parTransId="{4733E035-4B51-4CCD-9B0D-6766017818B6}" sibTransId="{FAC5AAA0-07DE-4E11-BC1A-2A95D1C8316B}"/>
    <dgm:cxn modelId="{C3B50F33-D226-4EBA-820E-096EA144222A}" type="presOf" srcId="{057D18A4-D087-4CEC-9717-50AB52FF565A}" destId="{3F5D96D8-BFB6-461C-B2D5-0F9378A953E5}" srcOrd="0" destOrd="0" presId="urn:microsoft.com/office/officeart/2005/8/layout/chevron1"/>
    <dgm:cxn modelId="{5A578E34-C5E6-45DD-AFDB-ABD40B816A16}" srcId="{DE6273B2-3589-4428-BBC0-9E4306A77880}" destId="{68567E76-190D-40F7-81F9-42EBF793FACA}" srcOrd="0" destOrd="0" parTransId="{00905616-06E3-4320-AB1E-0768F2D6C89A}" sibTransId="{3389ECF9-D6F2-46E7-B602-2567C0B7EF47}"/>
    <dgm:cxn modelId="{D1BF2D3B-47F6-4C9C-AF2B-85812E702BF2}" srcId="{057D18A4-D087-4CEC-9717-50AB52FF565A}" destId="{3914A050-74F3-4FAD-A0E2-55B1CA48A4BE}" srcOrd="0" destOrd="0" parTransId="{132F4346-1A22-4E8A-8070-5BA5377CB802}" sibTransId="{D1E8E7E3-0869-4FEA-8841-F48AEC1AA79E}"/>
    <dgm:cxn modelId="{47B0F63D-0491-4B1D-BE56-D211F34286B7}" type="presOf" srcId="{750378FD-F7B8-47BA-A203-F560A63B24AC}" destId="{DD819453-2606-4E42-B9D5-5CB478059767}" srcOrd="0" destOrd="0" presId="urn:microsoft.com/office/officeart/2005/8/layout/chevron1"/>
    <dgm:cxn modelId="{53838C5D-C472-4CCE-94DB-DDEDBBCBE601}" type="presOf" srcId="{CA241ED7-76E8-4EE4-BEA9-78EBEFDDB55F}" destId="{DBE1F68F-A381-43E4-9744-CDBA603EA380}" srcOrd="0" destOrd="0" presId="urn:microsoft.com/office/officeart/2005/8/layout/chevron1"/>
    <dgm:cxn modelId="{63D67760-30DC-4F64-86CF-B3176E64362F}" type="presOf" srcId="{5D0E4ABC-F926-4B1E-8E86-BEE3BDE51426}" destId="{F1BB671D-216C-4A88-B9D6-8E00198A8E7A}" srcOrd="0" destOrd="0" presId="urn:microsoft.com/office/officeart/2005/8/layout/chevron1"/>
    <dgm:cxn modelId="{F582CB41-52C8-4B71-8667-8401FB0CD899}" type="presOf" srcId="{61746984-DBE1-479D-B31A-2C70E96BE93C}" destId="{120458FF-7823-4A65-BA39-4DA5A4D4B238}" srcOrd="0" destOrd="3" presId="urn:microsoft.com/office/officeart/2005/8/layout/chevron1"/>
    <dgm:cxn modelId="{8A402564-1462-4D0C-B000-739C649E041C}" type="presOf" srcId="{92326991-9C6A-418C-903B-E6F1042BEBF1}" destId="{DD819453-2606-4E42-B9D5-5CB478059767}" srcOrd="0" destOrd="1" presId="urn:microsoft.com/office/officeart/2005/8/layout/chevron1"/>
    <dgm:cxn modelId="{765E1D45-AF85-4F8B-9991-FEC15680CDF9}" type="presOf" srcId="{988467C6-9C58-4A3B-BB69-BED95903C966}" destId="{B4990BA4-7B52-4A4E-BC04-ABD036E8C957}" srcOrd="0" destOrd="0" presId="urn:microsoft.com/office/officeart/2005/8/layout/chevron1"/>
    <dgm:cxn modelId="{A977A56C-4AAE-4D64-A17C-1A598D74C59A}" srcId="{DE6273B2-3589-4428-BBC0-9E4306A77880}" destId="{E4F2BE7D-D257-4609-AA39-95596DFBC2A4}" srcOrd="2" destOrd="0" parTransId="{9907B3D1-C2DE-4652-869B-7ECD22B4C72C}" sibTransId="{FA1C7C48-F566-4273-B26B-185A66DD9C8B}"/>
    <dgm:cxn modelId="{4E514E6F-B4B2-4ACF-9DC9-2EF108440FFB}" srcId="{2A6992B7-A79A-4CFF-8A1B-3CC1B3BACCCE}" destId="{750378FD-F7B8-47BA-A203-F560A63B24AC}" srcOrd="0" destOrd="0" parTransId="{EB8A4E04-8F27-4F75-AC27-40E7242459D2}" sibTransId="{881AA227-A824-44BA-B248-F3D4FD088070}"/>
    <dgm:cxn modelId="{DB39B750-FAC5-4779-9E86-8F98C425E21C}" srcId="{EE21015E-3A75-4476-8E6A-3ECE9037FD10}" destId="{5D0E4ABC-F926-4B1E-8E86-BEE3BDE51426}" srcOrd="0" destOrd="0" parTransId="{DCEB9EE0-9A09-4815-8D10-F73653E28A0A}" sibTransId="{0A328417-C1AD-4977-9492-068F1159A573}"/>
    <dgm:cxn modelId="{3E4DBA70-44B5-49B1-BF6F-01E9B5608FC3}" srcId="{DE6273B2-3589-4428-BBC0-9E4306A77880}" destId="{109DAD16-8C3D-4171-B93E-1ED47B07E475}" srcOrd="1" destOrd="0" parTransId="{4770E3E0-3EE4-4B89-A69D-C34877D2EAE0}" sibTransId="{25128045-5DB0-4D01-BC7C-92FA280C3121}"/>
    <dgm:cxn modelId="{6C1E4F76-092F-468A-AC66-6D3785356F48}" srcId="{988467C6-9C58-4A3B-BB69-BED95903C966}" destId="{54A1782F-4C31-4529-8B95-6822416DC938}" srcOrd="2" destOrd="0" parTransId="{DBF8925A-5D71-4B54-962D-18F890AD20F0}" sibTransId="{ED0186D0-6825-447F-8868-946B202E1A79}"/>
    <dgm:cxn modelId="{F921F477-208E-43F2-8AD2-647CF38BA9B3}" srcId="{CA241ED7-76E8-4EE4-BEA9-78EBEFDDB55F}" destId="{057D18A4-D087-4CEC-9717-50AB52FF565A}" srcOrd="0" destOrd="0" parTransId="{599C594B-963F-4C13-A6F6-E86FE4C67E09}" sibTransId="{D8B813F6-E7A2-4E27-A036-0DA2142A43D3}"/>
    <dgm:cxn modelId="{2D1A0A7A-E73B-4086-B2A3-5581B057B31D}" srcId="{057D18A4-D087-4CEC-9717-50AB52FF565A}" destId="{61746984-DBE1-479D-B31A-2C70E96BE93C}" srcOrd="3" destOrd="0" parTransId="{E8E5E9E1-A942-43A9-AD0B-32E96508AE19}" sibTransId="{F93CCC41-9A88-4026-B7CC-A2571C96FE4A}"/>
    <dgm:cxn modelId="{3CB0E67D-8312-4B1A-880D-C7E7B58F1629}" type="presOf" srcId="{B97113E7-A06E-4228-817B-C556663AEDB0}" destId="{19B61E02-D412-478B-9DFE-5052BBF34602}" srcOrd="0" destOrd="0" presId="urn:microsoft.com/office/officeart/2005/8/layout/chevron1"/>
    <dgm:cxn modelId="{9312FC80-AE0E-4390-B434-7C4F3C46AFEE}" srcId="{988467C6-9C58-4A3B-BB69-BED95903C966}" destId="{8449F1F3-0C2E-4CD1-B3EB-030A939EF221}" srcOrd="1" destOrd="0" parTransId="{C4E2C0C8-636E-4C67-BB18-758A33C82B2D}" sibTransId="{21B05890-BCEA-4106-AFD4-E9187C595E7C}"/>
    <dgm:cxn modelId="{E7040181-3BB7-439A-9DBD-8169B754CD72}" srcId="{2A6992B7-A79A-4CFF-8A1B-3CC1B3BACCCE}" destId="{92326991-9C6A-418C-903B-E6F1042BEBF1}" srcOrd="1" destOrd="0" parTransId="{23D939AB-3911-4B46-BBE3-CDF684A4D31B}" sibTransId="{F1F0276F-3114-4CC4-8372-CCB4E8345166}"/>
    <dgm:cxn modelId="{909F298C-20CE-43D9-A29E-C4CCDE9AC821}" type="presOf" srcId="{8449F1F3-0C2E-4CD1-B3EB-030A939EF221}" destId="{19B61E02-D412-478B-9DFE-5052BBF34602}" srcOrd="0" destOrd="1" presId="urn:microsoft.com/office/officeart/2005/8/layout/chevron1"/>
    <dgm:cxn modelId="{A1563C8C-B6F9-4708-BB15-CF8BD26CA280}" srcId="{EE21015E-3A75-4476-8E6A-3ECE9037FD10}" destId="{C1A334D2-0D23-4303-8556-43B5AACA99E3}" srcOrd="1" destOrd="0" parTransId="{18EF8E70-6437-4960-9574-4970992BF169}" sibTransId="{2DC6B5A2-AB98-44F0-A0BC-7B19873766A5}"/>
    <dgm:cxn modelId="{E2DCF495-D49C-4F11-9958-C80EA2A6ACBE}" type="presOf" srcId="{EE21015E-3A75-4476-8E6A-3ECE9037FD10}" destId="{1A271E86-46E2-43EE-9FD7-5088D5BAA9C8}" srcOrd="0" destOrd="0" presId="urn:microsoft.com/office/officeart/2005/8/layout/chevron1"/>
    <dgm:cxn modelId="{2E8EA19F-B4F4-4F0D-9C1B-8A1A6E154353}" srcId="{057D18A4-D087-4CEC-9717-50AB52FF565A}" destId="{AC1B6B90-1795-4B3C-B258-A1019664AD18}" srcOrd="1" destOrd="0" parTransId="{0B3CE127-3BBC-45E1-9823-182A27DC9867}" sibTransId="{EBD2C486-90F2-48B1-A7EF-D2C05F13114C}"/>
    <dgm:cxn modelId="{BB9231AA-2A38-4522-B290-5D97089A951C}" type="presOf" srcId="{C1A334D2-0D23-4303-8556-43B5AACA99E3}" destId="{F1BB671D-216C-4A88-B9D6-8E00198A8E7A}" srcOrd="0" destOrd="1" presId="urn:microsoft.com/office/officeart/2005/8/layout/chevron1"/>
    <dgm:cxn modelId="{07DBF3B5-96C3-4A94-B4FD-521032F0FF52}" type="presOf" srcId="{2A6992B7-A79A-4CFF-8A1B-3CC1B3BACCCE}" destId="{05DC6D68-0BD3-4438-A851-BED7D22B020F}" srcOrd="0" destOrd="0" presId="urn:microsoft.com/office/officeart/2005/8/layout/chevron1"/>
    <dgm:cxn modelId="{9B9A50C8-14F5-4E3B-A85D-72BC11F3D5A9}" srcId="{988467C6-9C58-4A3B-BB69-BED95903C966}" destId="{B97113E7-A06E-4228-817B-C556663AEDB0}" srcOrd="0" destOrd="0" parTransId="{886D5E1F-123E-4F00-9A5D-D684567031AC}" sibTransId="{D9AC54DD-37D5-4371-9AF2-478597CEBFE1}"/>
    <dgm:cxn modelId="{3B9640CD-6AEE-448B-87F1-EA94603BDCBB}" type="presOf" srcId="{E4F2BE7D-D257-4609-AA39-95596DFBC2A4}" destId="{58824B09-6DA8-4955-85DC-4CFCD83FFA54}" srcOrd="0" destOrd="2" presId="urn:microsoft.com/office/officeart/2005/8/layout/chevron1"/>
    <dgm:cxn modelId="{EB8BD8CE-8296-4B68-BE92-BDF2D2C94881}" srcId="{CA241ED7-76E8-4EE4-BEA9-78EBEFDDB55F}" destId="{2A6992B7-A79A-4CFF-8A1B-3CC1B3BACCCE}" srcOrd="4" destOrd="0" parTransId="{D8986597-8211-4BC2-955A-692657FE3ED1}" sibTransId="{278744D2-A5E3-469D-9B5B-04A1F6FF1D46}"/>
    <dgm:cxn modelId="{0855D0D1-E6AD-4430-934F-E028D00F983C}" type="presOf" srcId="{AC1B6B90-1795-4B3C-B258-A1019664AD18}" destId="{120458FF-7823-4A65-BA39-4DA5A4D4B238}" srcOrd="0" destOrd="1" presId="urn:microsoft.com/office/officeart/2005/8/layout/chevron1"/>
    <dgm:cxn modelId="{2F2B69D6-722D-4472-9D74-D21EA121016F}" type="presOf" srcId="{3914A050-74F3-4FAD-A0E2-55B1CA48A4BE}" destId="{120458FF-7823-4A65-BA39-4DA5A4D4B238}" srcOrd="0" destOrd="0" presId="urn:microsoft.com/office/officeart/2005/8/layout/chevron1"/>
    <dgm:cxn modelId="{EDEDC9F0-E714-453A-9D82-99FB78A51475}" srcId="{988467C6-9C58-4A3B-BB69-BED95903C966}" destId="{01AE8824-2941-4B8E-8AA5-3E8AA24AF8D6}" srcOrd="3" destOrd="0" parTransId="{88B36956-CA6B-4C75-A296-C07529EE7791}" sibTransId="{C3B40110-A94E-49EF-8DCF-31B26C984A2D}"/>
    <dgm:cxn modelId="{BA5BCDF1-2BF4-46C2-9C1C-624667772CE5}" type="presOf" srcId="{54A1782F-4C31-4529-8B95-6822416DC938}" destId="{19B61E02-D412-478B-9DFE-5052BBF34602}" srcOrd="0" destOrd="2" presId="urn:microsoft.com/office/officeart/2005/8/layout/chevron1"/>
    <dgm:cxn modelId="{BC6B19F2-AB63-4401-AC98-4EC09ADA55F7}" srcId="{CA241ED7-76E8-4EE4-BEA9-78EBEFDDB55F}" destId="{988467C6-9C58-4A3B-BB69-BED95903C966}" srcOrd="1" destOrd="0" parTransId="{B5B10E8F-B058-4B5D-8CB7-F49758A1BCA7}" sibTransId="{6F95EF20-0A24-4613-94AF-4C7ED1D68266}"/>
    <dgm:cxn modelId="{8EAA25F7-CF43-4ACE-9FC7-ABED097BCB3F}" type="presOf" srcId="{01AE8824-2941-4B8E-8AA5-3E8AA24AF8D6}" destId="{19B61E02-D412-478B-9DFE-5052BBF34602}" srcOrd="0" destOrd="3" presId="urn:microsoft.com/office/officeart/2005/8/layout/chevron1"/>
    <dgm:cxn modelId="{985AC1F9-6CAD-446A-98D4-F54E6B4D19E7}" type="presOf" srcId="{037F3135-3B20-4D94-BE8F-448B2C80D203}" destId="{120458FF-7823-4A65-BA39-4DA5A4D4B238}" srcOrd="0" destOrd="2" presId="urn:microsoft.com/office/officeart/2005/8/layout/chevron1"/>
    <dgm:cxn modelId="{435A48FA-A015-4E1B-92DE-2DCB75B1368F}" srcId="{CA241ED7-76E8-4EE4-BEA9-78EBEFDDB55F}" destId="{EE21015E-3A75-4476-8E6A-3ECE9037FD10}" srcOrd="3" destOrd="0" parTransId="{E4F89FB9-6971-4896-A20D-0ECDCE6B1356}" sibTransId="{03170A97-E48D-4EBB-B4DA-5E08343FE1B2}"/>
    <dgm:cxn modelId="{06553F4F-4DBC-4DB6-9A0C-DF8C03FF5D86}" type="presParOf" srcId="{DBE1F68F-A381-43E4-9744-CDBA603EA380}" destId="{A83105B6-A2C5-496E-BB65-9AF925D13236}" srcOrd="0" destOrd="0" presId="urn:microsoft.com/office/officeart/2005/8/layout/chevron1"/>
    <dgm:cxn modelId="{C98D7E57-4D60-4C49-8670-C2EA7B196C10}" type="presParOf" srcId="{A83105B6-A2C5-496E-BB65-9AF925D13236}" destId="{3F5D96D8-BFB6-461C-B2D5-0F9378A953E5}" srcOrd="0" destOrd="0" presId="urn:microsoft.com/office/officeart/2005/8/layout/chevron1"/>
    <dgm:cxn modelId="{2C50D401-F2F6-4B35-BEFE-DDA779B26276}" type="presParOf" srcId="{A83105B6-A2C5-496E-BB65-9AF925D13236}" destId="{120458FF-7823-4A65-BA39-4DA5A4D4B238}" srcOrd="1" destOrd="0" presId="urn:microsoft.com/office/officeart/2005/8/layout/chevron1"/>
    <dgm:cxn modelId="{3A444AA9-9AF9-4E85-B933-E877A4F23618}" type="presParOf" srcId="{DBE1F68F-A381-43E4-9744-CDBA603EA380}" destId="{7165CD3E-6235-4C5B-8B10-1312D0EEDD8D}" srcOrd="1" destOrd="0" presId="urn:microsoft.com/office/officeart/2005/8/layout/chevron1"/>
    <dgm:cxn modelId="{5CBBE8D4-CA57-4B9F-8325-2528CA45D684}" type="presParOf" srcId="{DBE1F68F-A381-43E4-9744-CDBA603EA380}" destId="{63604921-CE1E-46CE-A7F2-CAA7BADF7B87}" srcOrd="2" destOrd="0" presId="urn:microsoft.com/office/officeart/2005/8/layout/chevron1"/>
    <dgm:cxn modelId="{CF982D8A-2253-44C5-A765-068A0CC68194}" type="presParOf" srcId="{63604921-CE1E-46CE-A7F2-CAA7BADF7B87}" destId="{B4990BA4-7B52-4A4E-BC04-ABD036E8C957}" srcOrd="0" destOrd="0" presId="urn:microsoft.com/office/officeart/2005/8/layout/chevron1"/>
    <dgm:cxn modelId="{B6C7BD03-6240-4912-9606-45BED1895B32}" type="presParOf" srcId="{63604921-CE1E-46CE-A7F2-CAA7BADF7B87}" destId="{19B61E02-D412-478B-9DFE-5052BBF34602}" srcOrd="1" destOrd="0" presId="urn:microsoft.com/office/officeart/2005/8/layout/chevron1"/>
    <dgm:cxn modelId="{60FA3C53-0789-4AD5-A7EB-DDF5BC395C24}" type="presParOf" srcId="{DBE1F68F-A381-43E4-9744-CDBA603EA380}" destId="{07049460-6485-4E5B-9C38-CC01839CE1E0}" srcOrd="3" destOrd="0" presId="urn:microsoft.com/office/officeart/2005/8/layout/chevron1"/>
    <dgm:cxn modelId="{39384AAA-5DC0-4E0A-9DB5-8ED3D7574D0C}" type="presParOf" srcId="{DBE1F68F-A381-43E4-9744-CDBA603EA380}" destId="{7B389F6B-F2E6-41BA-A1CF-9069B5B01616}" srcOrd="4" destOrd="0" presId="urn:microsoft.com/office/officeart/2005/8/layout/chevron1"/>
    <dgm:cxn modelId="{1B4AE095-674D-482A-941A-6BB0EB00F100}" type="presParOf" srcId="{7B389F6B-F2E6-41BA-A1CF-9069B5B01616}" destId="{C5BA1060-F6DB-479B-A00B-7E6DC8A221D2}" srcOrd="0" destOrd="0" presId="urn:microsoft.com/office/officeart/2005/8/layout/chevron1"/>
    <dgm:cxn modelId="{C5412206-7D13-4223-AC57-D9CD3408F01E}" type="presParOf" srcId="{7B389F6B-F2E6-41BA-A1CF-9069B5B01616}" destId="{58824B09-6DA8-4955-85DC-4CFCD83FFA54}" srcOrd="1" destOrd="0" presId="urn:microsoft.com/office/officeart/2005/8/layout/chevron1"/>
    <dgm:cxn modelId="{1028ACD8-84AE-48D1-9B8C-3F1014A1623F}" type="presParOf" srcId="{DBE1F68F-A381-43E4-9744-CDBA603EA380}" destId="{1A6B34D1-A629-4538-A08D-AA32B7FFC182}" srcOrd="5" destOrd="0" presId="urn:microsoft.com/office/officeart/2005/8/layout/chevron1"/>
    <dgm:cxn modelId="{8C81CA37-A235-4C5C-98CA-2FDA54F5F4A0}" type="presParOf" srcId="{DBE1F68F-A381-43E4-9744-CDBA603EA380}" destId="{4681431F-C232-498B-869F-5B96D0B7539F}" srcOrd="6" destOrd="0" presId="urn:microsoft.com/office/officeart/2005/8/layout/chevron1"/>
    <dgm:cxn modelId="{C57E02A4-2D2B-4461-A1D8-29561A61327E}" type="presParOf" srcId="{4681431F-C232-498B-869F-5B96D0B7539F}" destId="{1A271E86-46E2-43EE-9FD7-5088D5BAA9C8}" srcOrd="0" destOrd="0" presId="urn:microsoft.com/office/officeart/2005/8/layout/chevron1"/>
    <dgm:cxn modelId="{27F372AC-FE92-4802-BBDA-C70831896AB3}" type="presParOf" srcId="{4681431F-C232-498B-869F-5B96D0B7539F}" destId="{F1BB671D-216C-4A88-B9D6-8E00198A8E7A}" srcOrd="1" destOrd="0" presId="urn:microsoft.com/office/officeart/2005/8/layout/chevron1"/>
    <dgm:cxn modelId="{40A60831-FB62-4309-B30F-A6FDE7CF56E9}" type="presParOf" srcId="{DBE1F68F-A381-43E4-9744-CDBA603EA380}" destId="{2E5DA545-3AD0-41F9-A0C6-93BE4D8FE5BE}" srcOrd="7" destOrd="0" presId="urn:microsoft.com/office/officeart/2005/8/layout/chevron1"/>
    <dgm:cxn modelId="{6D19FF33-EFE9-4701-9B98-04FD8B494F8C}" type="presParOf" srcId="{DBE1F68F-A381-43E4-9744-CDBA603EA380}" destId="{9E2FF4A0-5454-46E2-B2A7-279488005176}" srcOrd="8" destOrd="0" presId="urn:microsoft.com/office/officeart/2005/8/layout/chevron1"/>
    <dgm:cxn modelId="{E3E08807-BFD4-47C8-AA19-572325CAFAC2}" type="presParOf" srcId="{9E2FF4A0-5454-46E2-B2A7-279488005176}" destId="{05DC6D68-0BD3-4438-A851-BED7D22B020F}" srcOrd="0" destOrd="0" presId="urn:microsoft.com/office/officeart/2005/8/layout/chevron1"/>
    <dgm:cxn modelId="{4C0E7A79-9BE8-47F1-B130-342BB8000400}" type="presParOf" srcId="{9E2FF4A0-5454-46E2-B2A7-279488005176}" destId="{DD819453-2606-4E42-B9D5-5CB478059767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C906899-7286-46A0-9175-3C3160875DB8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8D9D1F3-8E02-4CF5-9A5E-5106B17D288E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管理平台頁面建置</a:t>
          </a:r>
        </a:p>
      </dgm:t>
    </dgm:pt>
    <dgm:pt modelId="{F9E7FF82-1852-42CB-9066-135ADBC8605E}" type="parTrans" cxnId="{B631C645-205D-4A56-86D4-8D68355669BF}">
      <dgm:prSet/>
      <dgm:spPr/>
      <dgm:t>
        <a:bodyPr/>
        <a:lstStyle/>
        <a:p>
          <a:endParaRPr lang="zh-TW" altLang="en-US"/>
        </a:p>
      </dgm:t>
    </dgm:pt>
    <dgm:pt modelId="{C14710AD-FD02-47DD-88AA-CCA905AD7414}" type="sibTrans" cxnId="{B631C645-205D-4A56-86D4-8D68355669BF}">
      <dgm:prSet/>
      <dgm:spPr/>
      <dgm:t>
        <a:bodyPr/>
        <a:lstStyle/>
        <a:p>
          <a:endParaRPr lang="zh-TW" altLang="en-US"/>
        </a:p>
      </dgm:t>
    </dgm:pt>
    <dgm:pt modelId="{8033C206-6C48-41E8-86CD-486B70EC0420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建置軌道模型</a:t>
          </a:r>
        </a:p>
      </dgm:t>
    </dgm:pt>
    <dgm:pt modelId="{404B3F7E-7CA9-4AEA-BE3B-0AA5F4F9E69E}" type="parTrans" cxnId="{9191A39B-D7A9-4B91-87AC-D6C2A82ADEAA}">
      <dgm:prSet/>
      <dgm:spPr/>
      <dgm:t>
        <a:bodyPr/>
        <a:lstStyle/>
        <a:p>
          <a:endParaRPr lang="zh-TW" altLang="en-US"/>
        </a:p>
      </dgm:t>
    </dgm:pt>
    <dgm:pt modelId="{A2393638-F876-421C-93D9-73AA4AD93129}" type="sibTrans" cxnId="{9191A39B-D7A9-4B91-87AC-D6C2A82ADEAA}">
      <dgm:prSet/>
      <dgm:spPr/>
      <dgm:t>
        <a:bodyPr/>
        <a:lstStyle/>
        <a:p>
          <a:endParaRPr lang="zh-TW" altLang="en-US"/>
        </a:p>
      </dgm:t>
    </dgm:pt>
    <dgm:pt modelId="{0D5FD306-A754-47CB-863F-E66CF3A98683}">
      <dgm:prSet custT="1"/>
      <dgm:spPr/>
      <dgm:t>
        <a:bodyPr/>
        <a:lstStyle/>
        <a:p>
          <a:pPr>
            <a:buChar char="•"/>
          </a:pPr>
          <a:r>
            <a:rPr lang="zh-TW" altLang="en-US" sz="1400" b="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取得路段圖說</a:t>
          </a:r>
          <a:endParaRPr lang="zh-TW" altLang="en-US" sz="1400" b="0" dirty="0"/>
        </a:p>
      </dgm:t>
    </dgm:pt>
    <dgm:pt modelId="{043D6160-FEFF-464F-92AA-FB5743F9EFDD}" type="parTrans" cxnId="{A711CA38-408E-4A0F-A36F-A762DF742C7D}">
      <dgm:prSet/>
      <dgm:spPr/>
      <dgm:t>
        <a:bodyPr/>
        <a:lstStyle/>
        <a:p>
          <a:endParaRPr lang="zh-TW" altLang="en-US"/>
        </a:p>
      </dgm:t>
    </dgm:pt>
    <dgm:pt modelId="{8200AE71-DE9C-4133-B98B-E9EA37F62537}" type="sibTrans" cxnId="{A711CA38-408E-4A0F-A36F-A762DF742C7D}">
      <dgm:prSet/>
      <dgm:spPr/>
      <dgm:t>
        <a:bodyPr/>
        <a:lstStyle/>
        <a:p>
          <a:endParaRPr lang="zh-TW" altLang="en-US"/>
        </a:p>
      </dgm:t>
    </dgm:pt>
    <dgm:pt modelId="{1A9F25C1-26C6-45BE-BFC7-BA9F21C2F44F}">
      <dgm:prSet custT="1"/>
      <dgm:spPr/>
      <dgm:t>
        <a:bodyPr/>
        <a:lstStyle/>
        <a:p>
          <a:r>
            <a:rPr lang="en-US" altLang="zh-TW" sz="1400" b="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Civil 3D</a:t>
          </a:r>
          <a:r>
            <a:rPr lang="zh-TW" altLang="en-US" sz="1400" b="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建立模型</a:t>
          </a:r>
        </a:p>
      </dgm:t>
    </dgm:pt>
    <dgm:pt modelId="{AF642A82-917B-417E-A7CC-632E8226BE09}" type="parTrans" cxnId="{25F16914-BDA8-4CF0-B64A-385B19233182}">
      <dgm:prSet/>
      <dgm:spPr/>
      <dgm:t>
        <a:bodyPr/>
        <a:lstStyle/>
        <a:p>
          <a:endParaRPr lang="zh-TW" altLang="en-US"/>
        </a:p>
      </dgm:t>
    </dgm:pt>
    <dgm:pt modelId="{72348946-8E52-4CA6-9BA4-A2EE87BE622D}" type="sibTrans" cxnId="{25F16914-BDA8-4CF0-B64A-385B19233182}">
      <dgm:prSet/>
      <dgm:spPr/>
      <dgm:t>
        <a:bodyPr/>
        <a:lstStyle/>
        <a:p>
          <a:endParaRPr lang="zh-TW" altLang="en-US"/>
        </a:p>
      </dgm:t>
    </dgm:pt>
    <dgm:pt modelId="{FA8318CB-DC89-4334-90C6-13D7C8409B22}">
      <dgm:prSet custT="1"/>
      <dgm:spPr/>
      <dgm:t>
        <a:bodyPr/>
        <a:lstStyle/>
        <a:p>
          <a:r>
            <a:rPr lang="zh-TW" altLang="en-US" sz="1400" b="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模型匯入</a:t>
          </a:r>
          <a:r>
            <a:rPr lang="en-US" altLang="zh-TW" sz="1400" b="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Unity</a:t>
          </a:r>
          <a:r>
            <a:rPr lang="zh-TW" altLang="en-US" sz="1400" b="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 </a:t>
          </a:r>
        </a:p>
      </dgm:t>
    </dgm:pt>
    <dgm:pt modelId="{E642227F-7497-44A2-9FBB-46BA307DDFB2}" type="parTrans" cxnId="{B38B9102-83B7-46C5-8664-FAC117A9D24F}">
      <dgm:prSet/>
      <dgm:spPr/>
      <dgm:t>
        <a:bodyPr/>
        <a:lstStyle/>
        <a:p>
          <a:endParaRPr lang="zh-TW" altLang="en-US"/>
        </a:p>
      </dgm:t>
    </dgm:pt>
    <dgm:pt modelId="{82CFFFEB-E08B-423F-8110-A61A628A915F}" type="sibTrans" cxnId="{B38B9102-83B7-46C5-8664-FAC117A9D24F}">
      <dgm:prSet/>
      <dgm:spPr/>
      <dgm:t>
        <a:bodyPr/>
        <a:lstStyle/>
        <a:p>
          <a:endParaRPr lang="zh-TW" altLang="en-US"/>
        </a:p>
      </dgm:t>
    </dgm:pt>
    <dgm:pt modelId="{AAAE6AA8-B0B9-4049-9D9F-3F1B7787C4F6}">
      <dgm:prSet custT="1"/>
      <dgm:spPr/>
      <dgm:t>
        <a:bodyPr/>
        <a:lstStyle/>
        <a:p>
          <a:pPr>
            <a:buChar char="•"/>
          </a:pPr>
          <a:r>
            <a:rPr lang="zh-TW" altLang="en-US" sz="14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操作頁面規劃</a:t>
          </a:r>
        </a:p>
      </dgm:t>
    </dgm:pt>
    <dgm:pt modelId="{636A8F26-587D-491D-8D45-224749A303E3}" type="parTrans" cxnId="{AEC7779C-C621-43EB-B15C-19A7C4296120}">
      <dgm:prSet/>
      <dgm:spPr/>
      <dgm:t>
        <a:bodyPr/>
        <a:lstStyle/>
        <a:p>
          <a:endParaRPr lang="zh-TW" altLang="en-US"/>
        </a:p>
      </dgm:t>
    </dgm:pt>
    <dgm:pt modelId="{B6E35A64-2F27-4E75-8BAF-56E835342B90}" type="sibTrans" cxnId="{AEC7779C-C621-43EB-B15C-19A7C4296120}">
      <dgm:prSet/>
      <dgm:spPr/>
      <dgm:t>
        <a:bodyPr/>
        <a:lstStyle/>
        <a:p>
          <a:endParaRPr lang="zh-TW" altLang="en-US"/>
        </a:p>
      </dgm:t>
    </dgm:pt>
    <dgm:pt modelId="{5BBF68AB-E7A1-4923-BB7A-B3057693C37C}">
      <dgm:prSet custT="1"/>
      <dgm:spPr/>
      <dgm:t>
        <a:bodyPr/>
        <a:lstStyle/>
        <a:p>
          <a:pPr>
            <a:buChar char="•"/>
          </a:pPr>
          <a:r>
            <a:rPr lang="zh-TW" altLang="en-US" sz="14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使用者介面</a:t>
          </a:r>
        </a:p>
      </dgm:t>
    </dgm:pt>
    <dgm:pt modelId="{F926ABBE-12E5-45A6-BC7C-607D3CF0CB3E}" type="parTrans" cxnId="{343F3512-508D-4440-B021-05FDEDB8AF0F}">
      <dgm:prSet/>
      <dgm:spPr/>
      <dgm:t>
        <a:bodyPr/>
        <a:lstStyle/>
        <a:p>
          <a:endParaRPr lang="zh-TW" altLang="en-US"/>
        </a:p>
      </dgm:t>
    </dgm:pt>
    <dgm:pt modelId="{8D868168-520D-4D50-8B92-88D5E2655A2E}" type="sibTrans" cxnId="{343F3512-508D-4440-B021-05FDEDB8AF0F}">
      <dgm:prSet/>
      <dgm:spPr/>
      <dgm:t>
        <a:bodyPr/>
        <a:lstStyle/>
        <a:p>
          <a:endParaRPr lang="zh-TW" altLang="en-US"/>
        </a:p>
      </dgm:t>
    </dgm:pt>
    <dgm:pt modelId="{2BEA9D5A-C8EF-4583-8C4A-92078DBC478A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使用軟體介紹</a:t>
          </a:r>
        </a:p>
      </dgm:t>
    </dgm:pt>
    <dgm:pt modelId="{551218AA-F1E0-42D6-A60D-235B4E85283C}" type="parTrans" cxnId="{394C648A-4236-4C18-B4FC-B9F79CE585C2}">
      <dgm:prSet/>
      <dgm:spPr/>
      <dgm:t>
        <a:bodyPr/>
        <a:lstStyle/>
        <a:p>
          <a:endParaRPr lang="zh-TW" altLang="en-US"/>
        </a:p>
      </dgm:t>
    </dgm:pt>
    <dgm:pt modelId="{809924D1-E3D7-4C85-B463-3EF063510E24}" type="sibTrans" cxnId="{394C648A-4236-4C18-B4FC-B9F79CE585C2}">
      <dgm:prSet/>
      <dgm:spPr/>
      <dgm:t>
        <a:bodyPr/>
        <a:lstStyle/>
        <a:p>
          <a:endParaRPr lang="zh-TW" altLang="en-US"/>
        </a:p>
      </dgm:t>
    </dgm:pt>
    <dgm:pt modelId="{D5D1413F-AB17-482C-B2A4-3EF2B49AC72B}" type="pres">
      <dgm:prSet presAssocID="{AC906899-7286-46A0-9175-3C3160875DB8}" presName="linear" presStyleCnt="0">
        <dgm:presLayoutVars>
          <dgm:dir/>
          <dgm:animLvl val="lvl"/>
          <dgm:resizeHandles val="exact"/>
        </dgm:presLayoutVars>
      </dgm:prSet>
      <dgm:spPr/>
    </dgm:pt>
    <dgm:pt modelId="{66D852D2-7CE6-48C0-9C82-9BAA27337A2C}" type="pres">
      <dgm:prSet presAssocID="{2BEA9D5A-C8EF-4583-8C4A-92078DBC478A}" presName="parentLin" presStyleCnt="0"/>
      <dgm:spPr/>
    </dgm:pt>
    <dgm:pt modelId="{59F9F100-1C7D-49F3-999D-F5CB920DD1D6}" type="pres">
      <dgm:prSet presAssocID="{2BEA9D5A-C8EF-4583-8C4A-92078DBC478A}" presName="parentLeftMargin" presStyleLbl="node1" presStyleIdx="0" presStyleCnt="3"/>
      <dgm:spPr/>
    </dgm:pt>
    <dgm:pt modelId="{12D05279-CBDE-4F87-BA6D-235F8C8745B5}" type="pres">
      <dgm:prSet presAssocID="{2BEA9D5A-C8EF-4583-8C4A-92078DBC47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9643202-EFC5-4258-A00B-5BBAE0E2D2A4}" type="pres">
      <dgm:prSet presAssocID="{2BEA9D5A-C8EF-4583-8C4A-92078DBC478A}" presName="negativeSpace" presStyleCnt="0"/>
      <dgm:spPr/>
    </dgm:pt>
    <dgm:pt modelId="{5992D0BE-CEC4-4B67-A0A0-379DE27416A1}" type="pres">
      <dgm:prSet presAssocID="{2BEA9D5A-C8EF-4583-8C4A-92078DBC478A}" presName="childText" presStyleLbl="conFgAcc1" presStyleIdx="0" presStyleCnt="3">
        <dgm:presLayoutVars>
          <dgm:bulletEnabled val="1"/>
        </dgm:presLayoutVars>
      </dgm:prSet>
      <dgm:spPr/>
    </dgm:pt>
    <dgm:pt modelId="{6D838F13-2EFB-4468-BB1F-643CEE3B4370}" type="pres">
      <dgm:prSet presAssocID="{809924D1-E3D7-4C85-B463-3EF063510E24}" presName="spaceBetweenRectangles" presStyleCnt="0"/>
      <dgm:spPr/>
    </dgm:pt>
    <dgm:pt modelId="{F6E5D6FD-2A7B-4673-A302-CA8019AAF9BA}" type="pres">
      <dgm:prSet presAssocID="{8033C206-6C48-41E8-86CD-486B70EC0420}" presName="parentLin" presStyleCnt="0"/>
      <dgm:spPr/>
    </dgm:pt>
    <dgm:pt modelId="{5572A135-9179-428C-8A79-AE114F5119DC}" type="pres">
      <dgm:prSet presAssocID="{8033C206-6C48-41E8-86CD-486B70EC0420}" presName="parentLeftMargin" presStyleLbl="node1" presStyleIdx="0" presStyleCnt="3"/>
      <dgm:spPr/>
    </dgm:pt>
    <dgm:pt modelId="{A853E0A4-FB8A-471A-97A3-467A3A001B98}" type="pres">
      <dgm:prSet presAssocID="{8033C206-6C48-41E8-86CD-486B70EC04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B52EF5-5420-483D-960C-EF9DA55F54F2}" type="pres">
      <dgm:prSet presAssocID="{8033C206-6C48-41E8-86CD-486B70EC0420}" presName="negativeSpace" presStyleCnt="0"/>
      <dgm:spPr/>
    </dgm:pt>
    <dgm:pt modelId="{64219FA0-B87B-48B0-83E7-1D3EC162C048}" type="pres">
      <dgm:prSet presAssocID="{8033C206-6C48-41E8-86CD-486B70EC0420}" presName="childText" presStyleLbl="conFgAcc1" presStyleIdx="1" presStyleCnt="3">
        <dgm:presLayoutVars>
          <dgm:bulletEnabled val="1"/>
        </dgm:presLayoutVars>
      </dgm:prSet>
      <dgm:spPr/>
    </dgm:pt>
    <dgm:pt modelId="{7AD3F245-29F8-4045-9802-0FD7D35FB8DA}" type="pres">
      <dgm:prSet presAssocID="{A2393638-F876-421C-93D9-73AA4AD93129}" presName="spaceBetweenRectangles" presStyleCnt="0"/>
      <dgm:spPr/>
    </dgm:pt>
    <dgm:pt modelId="{A270A61D-B724-4BED-A09C-5D4EAF04FFCB}" type="pres">
      <dgm:prSet presAssocID="{F8D9D1F3-8E02-4CF5-9A5E-5106B17D288E}" presName="parentLin" presStyleCnt="0"/>
      <dgm:spPr/>
    </dgm:pt>
    <dgm:pt modelId="{BEF5F3E1-7FE8-45C3-A395-35518A8532FA}" type="pres">
      <dgm:prSet presAssocID="{F8D9D1F3-8E02-4CF5-9A5E-5106B17D288E}" presName="parentLeftMargin" presStyleLbl="node1" presStyleIdx="1" presStyleCnt="3"/>
      <dgm:spPr/>
    </dgm:pt>
    <dgm:pt modelId="{9F334A23-1221-4C81-B24E-8096854C0AE7}" type="pres">
      <dgm:prSet presAssocID="{F8D9D1F3-8E02-4CF5-9A5E-5106B17D288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7181029-5D18-418E-B1AE-59546EB06D88}" type="pres">
      <dgm:prSet presAssocID="{F8D9D1F3-8E02-4CF5-9A5E-5106B17D288E}" presName="negativeSpace" presStyleCnt="0"/>
      <dgm:spPr/>
    </dgm:pt>
    <dgm:pt modelId="{AC7FA8B6-BDDD-4CB8-B1A6-997E340782E1}" type="pres">
      <dgm:prSet presAssocID="{F8D9D1F3-8E02-4CF5-9A5E-5106B17D288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38B9102-83B7-46C5-8664-FAC117A9D24F}" srcId="{8033C206-6C48-41E8-86CD-486B70EC0420}" destId="{FA8318CB-DC89-4334-90C6-13D7C8409B22}" srcOrd="2" destOrd="0" parTransId="{E642227F-7497-44A2-9FBB-46BA307DDFB2}" sibTransId="{82CFFFEB-E08B-423F-8110-A61A628A915F}"/>
    <dgm:cxn modelId="{343F3512-508D-4440-B021-05FDEDB8AF0F}" srcId="{F8D9D1F3-8E02-4CF5-9A5E-5106B17D288E}" destId="{5BBF68AB-E7A1-4923-BB7A-B3057693C37C}" srcOrd="1" destOrd="0" parTransId="{F926ABBE-12E5-45A6-BC7C-607D3CF0CB3E}" sibTransId="{8D868168-520D-4D50-8B92-88D5E2655A2E}"/>
    <dgm:cxn modelId="{25F16914-BDA8-4CF0-B64A-385B19233182}" srcId="{8033C206-6C48-41E8-86CD-486B70EC0420}" destId="{1A9F25C1-26C6-45BE-BFC7-BA9F21C2F44F}" srcOrd="1" destOrd="0" parTransId="{AF642A82-917B-417E-A7CC-632E8226BE09}" sibTransId="{72348946-8E52-4CA6-9BA4-A2EE87BE622D}"/>
    <dgm:cxn modelId="{A1346B19-29A9-4BEC-8C86-BDBFD16F4B5B}" type="presOf" srcId="{AAAE6AA8-B0B9-4049-9D9F-3F1B7787C4F6}" destId="{AC7FA8B6-BDDD-4CB8-B1A6-997E340782E1}" srcOrd="0" destOrd="0" presId="urn:microsoft.com/office/officeart/2005/8/layout/list1"/>
    <dgm:cxn modelId="{33945224-8D79-4F96-8D91-422404936D67}" type="presOf" srcId="{2BEA9D5A-C8EF-4583-8C4A-92078DBC478A}" destId="{59F9F100-1C7D-49F3-999D-F5CB920DD1D6}" srcOrd="0" destOrd="0" presId="urn:microsoft.com/office/officeart/2005/8/layout/list1"/>
    <dgm:cxn modelId="{A711CA38-408E-4A0F-A36F-A762DF742C7D}" srcId="{8033C206-6C48-41E8-86CD-486B70EC0420}" destId="{0D5FD306-A754-47CB-863F-E66CF3A98683}" srcOrd="0" destOrd="0" parTransId="{043D6160-FEFF-464F-92AA-FB5743F9EFDD}" sibTransId="{8200AE71-DE9C-4133-B98B-E9EA37F62537}"/>
    <dgm:cxn modelId="{1E81B445-5B4C-48FC-A025-42DEC3DE8963}" type="presOf" srcId="{8033C206-6C48-41E8-86CD-486B70EC0420}" destId="{5572A135-9179-428C-8A79-AE114F5119DC}" srcOrd="0" destOrd="0" presId="urn:microsoft.com/office/officeart/2005/8/layout/list1"/>
    <dgm:cxn modelId="{B631C645-205D-4A56-86D4-8D68355669BF}" srcId="{AC906899-7286-46A0-9175-3C3160875DB8}" destId="{F8D9D1F3-8E02-4CF5-9A5E-5106B17D288E}" srcOrd="2" destOrd="0" parTransId="{F9E7FF82-1852-42CB-9066-135ADBC8605E}" sibTransId="{C14710AD-FD02-47DD-88AA-CCA905AD7414}"/>
    <dgm:cxn modelId="{F68EFA4D-32F5-43C6-AF3B-5D2C763EBBF2}" type="presOf" srcId="{1A9F25C1-26C6-45BE-BFC7-BA9F21C2F44F}" destId="{64219FA0-B87B-48B0-83E7-1D3EC162C048}" srcOrd="0" destOrd="1" presId="urn:microsoft.com/office/officeart/2005/8/layout/list1"/>
    <dgm:cxn modelId="{3C931454-454E-4DF1-A3D5-EA282FEEBDE6}" type="presOf" srcId="{5BBF68AB-E7A1-4923-BB7A-B3057693C37C}" destId="{AC7FA8B6-BDDD-4CB8-B1A6-997E340782E1}" srcOrd="0" destOrd="1" presId="urn:microsoft.com/office/officeart/2005/8/layout/list1"/>
    <dgm:cxn modelId="{08686780-123C-48DD-9EE9-67D5E91D2C8C}" type="presOf" srcId="{2BEA9D5A-C8EF-4583-8C4A-92078DBC478A}" destId="{12D05279-CBDE-4F87-BA6D-235F8C8745B5}" srcOrd="1" destOrd="0" presId="urn:microsoft.com/office/officeart/2005/8/layout/list1"/>
    <dgm:cxn modelId="{C5F6AC89-5BB4-4208-87B7-CAF5359C2DC1}" type="presOf" srcId="{FA8318CB-DC89-4334-90C6-13D7C8409B22}" destId="{64219FA0-B87B-48B0-83E7-1D3EC162C048}" srcOrd="0" destOrd="2" presId="urn:microsoft.com/office/officeart/2005/8/layout/list1"/>
    <dgm:cxn modelId="{394C648A-4236-4C18-B4FC-B9F79CE585C2}" srcId="{AC906899-7286-46A0-9175-3C3160875DB8}" destId="{2BEA9D5A-C8EF-4583-8C4A-92078DBC478A}" srcOrd="0" destOrd="0" parTransId="{551218AA-F1E0-42D6-A60D-235B4E85283C}" sibTransId="{809924D1-E3D7-4C85-B463-3EF063510E24}"/>
    <dgm:cxn modelId="{57423098-7B95-4E88-8A63-28E5E6AB2254}" type="presOf" srcId="{0D5FD306-A754-47CB-863F-E66CF3A98683}" destId="{64219FA0-B87B-48B0-83E7-1D3EC162C048}" srcOrd="0" destOrd="0" presId="urn:microsoft.com/office/officeart/2005/8/layout/list1"/>
    <dgm:cxn modelId="{9191A39B-D7A9-4B91-87AC-D6C2A82ADEAA}" srcId="{AC906899-7286-46A0-9175-3C3160875DB8}" destId="{8033C206-6C48-41E8-86CD-486B70EC0420}" srcOrd="1" destOrd="0" parTransId="{404B3F7E-7CA9-4AEA-BE3B-0AA5F4F9E69E}" sibTransId="{A2393638-F876-421C-93D9-73AA4AD93129}"/>
    <dgm:cxn modelId="{AEC7779C-C621-43EB-B15C-19A7C4296120}" srcId="{F8D9D1F3-8E02-4CF5-9A5E-5106B17D288E}" destId="{AAAE6AA8-B0B9-4049-9D9F-3F1B7787C4F6}" srcOrd="0" destOrd="0" parTransId="{636A8F26-587D-491D-8D45-224749A303E3}" sibTransId="{B6E35A64-2F27-4E75-8BAF-56E835342B90}"/>
    <dgm:cxn modelId="{C55396C3-0DD6-4D68-8D11-CCA6403AEE54}" type="presOf" srcId="{8033C206-6C48-41E8-86CD-486B70EC0420}" destId="{A853E0A4-FB8A-471A-97A3-467A3A001B98}" srcOrd="1" destOrd="0" presId="urn:microsoft.com/office/officeart/2005/8/layout/list1"/>
    <dgm:cxn modelId="{15881AD3-95DF-4996-8902-DE21CCD963E5}" type="presOf" srcId="{AC906899-7286-46A0-9175-3C3160875DB8}" destId="{D5D1413F-AB17-482C-B2A4-3EF2B49AC72B}" srcOrd="0" destOrd="0" presId="urn:microsoft.com/office/officeart/2005/8/layout/list1"/>
    <dgm:cxn modelId="{C77675DD-D158-40A6-A872-D5EDD1076827}" type="presOf" srcId="{F8D9D1F3-8E02-4CF5-9A5E-5106B17D288E}" destId="{9F334A23-1221-4C81-B24E-8096854C0AE7}" srcOrd="1" destOrd="0" presId="urn:microsoft.com/office/officeart/2005/8/layout/list1"/>
    <dgm:cxn modelId="{01978CF0-2367-4B33-8261-F48B31969FE7}" type="presOf" srcId="{F8D9D1F3-8E02-4CF5-9A5E-5106B17D288E}" destId="{BEF5F3E1-7FE8-45C3-A395-35518A8532FA}" srcOrd="0" destOrd="0" presId="urn:microsoft.com/office/officeart/2005/8/layout/list1"/>
    <dgm:cxn modelId="{7597E24E-25AC-453A-BE68-4C8AC29896C7}" type="presParOf" srcId="{D5D1413F-AB17-482C-B2A4-3EF2B49AC72B}" destId="{66D852D2-7CE6-48C0-9C82-9BAA27337A2C}" srcOrd="0" destOrd="0" presId="urn:microsoft.com/office/officeart/2005/8/layout/list1"/>
    <dgm:cxn modelId="{B4EA866E-63A5-49B2-B36D-01BBA8395842}" type="presParOf" srcId="{66D852D2-7CE6-48C0-9C82-9BAA27337A2C}" destId="{59F9F100-1C7D-49F3-999D-F5CB920DD1D6}" srcOrd="0" destOrd="0" presId="urn:microsoft.com/office/officeart/2005/8/layout/list1"/>
    <dgm:cxn modelId="{F60A13A5-6F2A-40C6-87EA-9163A371D206}" type="presParOf" srcId="{66D852D2-7CE6-48C0-9C82-9BAA27337A2C}" destId="{12D05279-CBDE-4F87-BA6D-235F8C8745B5}" srcOrd="1" destOrd="0" presId="urn:microsoft.com/office/officeart/2005/8/layout/list1"/>
    <dgm:cxn modelId="{E30BB87C-5EF3-4BBC-9DD3-85E7D9F0B12F}" type="presParOf" srcId="{D5D1413F-AB17-482C-B2A4-3EF2B49AC72B}" destId="{29643202-EFC5-4258-A00B-5BBAE0E2D2A4}" srcOrd="1" destOrd="0" presId="urn:microsoft.com/office/officeart/2005/8/layout/list1"/>
    <dgm:cxn modelId="{5047B808-A598-4D16-8B8E-C20EA5607973}" type="presParOf" srcId="{D5D1413F-AB17-482C-B2A4-3EF2B49AC72B}" destId="{5992D0BE-CEC4-4B67-A0A0-379DE27416A1}" srcOrd="2" destOrd="0" presId="urn:microsoft.com/office/officeart/2005/8/layout/list1"/>
    <dgm:cxn modelId="{BFB7FA11-4FE8-437F-A0BC-8545BDDA5C6E}" type="presParOf" srcId="{D5D1413F-AB17-482C-B2A4-3EF2B49AC72B}" destId="{6D838F13-2EFB-4468-BB1F-643CEE3B4370}" srcOrd="3" destOrd="0" presId="urn:microsoft.com/office/officeart/2005/8/layout/list1"/>
    <dgm:cxn modelId="{0FCD4957-2DC3-4530-AB64-0773C1371A45}" type="presParOf" srcId="{D5D1413F-AB17-482C-B2A4-3EF2B49AC72B}" destId="{F6E5D6FD-2A7B-4673-A302-CA8019AAF9BA}" srcOrd="4" destOrd="0" presId="urn:microsoft.com/office/officeart/2005/8/layout/list1"/>
    <dgm:cxn modelId="{2E2CBF35-0073-4488-B96B-FCD53040E712}" type="presParOf" srcId="{F6E5D6FD-2A7B-4673-A302-CA8019AAF9BA}" destId="{5572A135-9179-428C-8A79-AE114F5119DC}" srcOrd="0" destOrd="0" presId="urn:microsoft.com/office/officeart/2005/8/layout/list1"/>
    <dgm:cxn modelId="{BB1584E4-3221-444B-A399-DDC34EAE85A3}" type="presParOf" srcId="{F6E5D6FD-2A7B-4673-A302-CA8019AAF9BA}" destId="{A853E0A4-FB8A-471A-97A3-467A3A001B98}" srcOrd="1" destOrd="0" presId="urn:microsoft.com/office/officeart/2005/8/layout/list1"/>
    <dgm:cxn modelId="{512BB083-AFCA-4043-A64D-B338F79AA34A}" type="presParOf" srcId="{D5D1413F-AB17-482C-B2A4-3EF2B49AC72B}" destId="{9EB52EF5-5420-483D-960C-EF9DA55F54F2}" srcOrd="5" destOrd="0" presId="urn:microsoft.com/office/officeart/2005/8/layout/list1"/>
    <dgm:cxn modelId="{4A31C48A-4A00-41FD-AC9E-0CFE868F0490}" type="presParOf" srcId="{D5D1413F-AB17-482C-B2A4-3EF2B49AC72B}" destId="{64219FA0-B87B-48B0-83E7-1D3EC162C048}" srcOrd="6" destOrd="0" presId="urn:microsoft.com/office/officeart/2005/8/layout/list1"/>
    <dgm:cxn modelId="{C5CBF4BE-700F-48BE-95DA-220F7CE7BEF5}" type="presParOf" srcId="{D5D1413F-AB17-482C-B2A4-3EF2B49AC72B}" destId="{7AD3F245-29F8-4045-9802-0FD7D35FB8DA}" srcOrd="7" destOrd="0" presId="urn:microsoft.com/office/officeart/2005/8/layout/list1"/>
    <dgm:cxn modelId="{01A01653-275E-46CC-8809-D4FEF15928D4}" type="presParOf" srcId="{D5D1413F-AB17-482C-B2A4-3EF2B49AC72B}" destId="{A270A61D-B724-4BED-A09C-5D4EAF04FFCB}" srcOrd="8" destOrd="0" presId="urn:microsoft.com/office/officeart/2005/8/layout/list1"/>
    <dgm:cxn modelId="{DC937034-C012-40E3-AE7A-EDAABDA4D0A2}" type="presParOf" srcId="{A270A61D-B724-4BED-A09C-5D4EAF04FFCB}" destId="{BEF5F3E1-7FE8-45C3-A395-35518A8532FA}" srcOrd="0" destOrd="0" presId="urn:microsoft.com/office/officeart/2005/8/layout/list1"/>
    <dgm:cxn modelId="{28716B37-6721-40EC-A4D4-958085798FFC}" type="presParOf" srcId="{A270A61D-B724-4BED-A09C-5D4EAF04FFCB}" destId="{9F334A23-1221-4C81-B24E-8096854C0AE7}" srcOrd="1" destOrd="0" presId="urn:microsoft.com/office/officeart/2005/8/layout/list1"/>
    <dgm:cxn modelId="{1C6DB672-562D-428E-9DF1-DE4CAF1B643C}" type="presParOf" srcId="{D5D1413F-AB17-482C-B2A4-3EF2B49AC72B}" destId="{17181029-5D18-418E-B1AE-59546EB06D88}" srcOrd="9" destOrd="0" presId="urn:microsoft.com/office/officeart/2005/8/layout/list1"/>
    <dgm:cxn modelId="{004D4A09-C06C-4EBB-A1FA-9F1EC885B951}" type="presParOf" srcId="{D5D1413F-AB17-482C-B2A4-3EF2B49AC72B}" destId="{AC7FA8B6-BDDD-4CB8-B1A6-997E340782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  <a:endParaRPr lang="zh-TW" altLang="en-US" sz="10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  <a:endParaRPr lang="zh-TW" altLang="en-US" sz="1000" b="1" dirty="0">
            <a:solidFill>
              <a:schemeClr val="accent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  <a:endParaRPr lang="zh-TW" altLang="en-US" sz="10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C906899-7286-46A0-9175-3C3160875DB8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8D9D1F3-8E02-4CF5-9A5E-5106B17D288E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現象探討</a:t>
          </a:r>
        </a:p>
      </dgm:t>
    </dgm:pt>
    <dgm:pt modelId="{F9E7FF82-1852-42CB-9066-135ADBC8605E}" type="parTrans" cxnId="{B631C645-205D-4A56-86D4-8D68355669BF}">
      <dgm:prSet/>
      <dgm:spPr/>
      <dgm:t>
        <a:bodyPr/>
        <a:lstStyle/>
        <a:p>
          <a:endParaRPr lang="zh-TW" altLang="en-US"/>
        </a:p>
      </dgm:t>
    </dgm:pt>
    <dgm:pt modelId="{C14710AD-FD02-47DD-88AA-CCA905AD7414}" type="sibTrans" cxnId="{B631C645-205D-4A56-86D4-8D68355669BF}">
      <dgm:prSet/>
      <dgm:spPr/>
      <dgm:t>
        <a:bodyPr/>
        <a:lstStyle/>
        <a:p>
          <a:endParaRPr lang="zh-TW" altLang="en-US"/>
        </a:p>
      </dgm:t>
    </dgm:pt>
    <dgm:pt modelId="{8033C206-6C48-41E8-86CD-486B70EC0420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車種數據特性</a:t>
          </a:r>
        </a:p>
      </dgm:t>
    </dgm:pt>
    <dgm:pt modelId="{404B3F7E-7CA9-4AEA-BE3B-0AA5F4F9E69E}" type="parTrans" cxnId="{9191A39B-D7A9-4B91-87AC-D6C2A82ADEAA}">
      <dgm:prSet/>
      <dgm:spPr/>
      <dgm:t>
        <a:bodyPr/>
        <a:lstStyle/>
        <a:p>
          <a:endParaRPr lang="zh-TW" altLang="en-US"/>
        </a:p>
      </dgm:t>
    </dgm:pt>
    <dgm:pt modelId="{A2393638-F876-421C-93D9-73AA4AD93129}" type="sibTrans" cxnId="{9191A39B-D7A9-4B91-87AC-D6C2A82ADEAA}">
      <dgm:prSet/>
      <dgm:spPr/>
      <dgm:t>
        <a:bodyPr/>
        <a:lstStyle/>
        <a:p>
          <a:endParaRPr lang="zh-TW" altLang="en-US"/>
        </a:p>
      </dgm:t>
    </dgm:pt>
    <dgm:pt modelId="{38F76FC2-08E4-49DF-BF5B-E187E4C7F278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狀態趨勢分析</a:t>
          </a:r>
        </a:p>
      </dgm:t>
    </dgm:pt>
    <dgm:pt modelId="{25432016-3073-4C35-A500-0B861C9192D1}" type="parTrans" cxnId="{82175E61-52AB-479D-A3B3-43F79160E283}">
      <dgm:prSet/>
      <dgm:spPr/>
      <dgm:t>
        <a:bodyPr/>
        <a:lstStyle/>
        <a:p>
          <a:endParaRPr lang="zh-TW" altLang="en-US"/>
        </a:p>
      </dgm:t>
    </dgm:pt>
    <dgm:pt modelId="{80F25FA4-49B6-48D3-B41C-FCC7554D7814}" type="sibTrans" cxnId="{82175E61-52AB-479D-A3B3-43F79160E283}">
      <dgm:prSet/>
      <dgm:spPr/>
      <dgm:t>
        <a:bodyPr/>
        <a:lstStyle/>
        <a:p>
          <a:endParaRPr lang="zh-TW" altLang="en-US"/>
        </a:p>
      </dgm:t>
    </dgm:pt>
    <dgm:pt modelId="{A54BBA9A-922C-4C2A-8362-EF5623F781FE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近一個月監測趨勢</a:t>
          </a:r>
        </a:p>
      </dgm:t>
    </dgm:pt>
    <dgm:pt modelId="{84363FD9-EB7D-4A25-B028-C11B9F1089B3}" type="parTrans" cxnId="{614406F5-318E-4E4B-8767-938F98DF7EA3}">
      <dgm:prSet/>
      <dgm:spPr/>
      <dgm:t>
        <a:bodyPr/>
        <a:lstStyle/>
        <a:p>
          <a:endParaRPr lang="zh-TW" altLang="en-US"/>
        </a:p>
      </dgm:t>
    </dgm:pt>
    <dgm:pt modelId="{DC57CD50-A954-48AA-9153-E88D99C83B44}" type="sibTrans" cxnId="{614406F5-318E-4E4B-8767-938F98DF7EA3}">
      <dgm:prSet/>
      <dgm:spPr/>
      <dgm:t>
        <a:bodyPr/>
        <a:lstStyle/>
        <a:p>
          <a:endParaRPr lang="zh-TW" altLang="en-US"/>
        </a:p>
      </dgm:t>
    </dgm:pt>
    <dgm:pt modelId="{4A201345-0FF2-459E-A2FA-86A7F3E47CBE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通過車速相關性</a:t>
          </a:r>
        </a:p>
      </dgm:t>
    </dgm:pt>
    <dgm:pt modelId="{D3920898-E3FA-4A14-AEAE-84F4C399CEB5}" type="parTrans" cxnId="{01A6AF3A-DF9B-4E76-A4FD-F4389D0AE3CC}">
      <dgm:prSet/>
      <dgm:spPr/>
      <dgm:t>
        <a:bodyPr/>
        <a:lstStyle/>
        <a:p>
          <a:endParaRPr lang="zh-TW" altLang="en-US"/>
        </a:p>
      </dgm:t>
    </dgm:pt>
    <dgm:pt modelId="{0D193054-52D3-4C2D-95F5-841E4A6985EA}" type="sibTrans" cxnId="{01A6AF3A-DF9B-4E76-A4FD-F4389D0AE3CC}">
      <dgm:prSet/>
      <dgm:spPr/>
      <dgm:t>
        <a:bodyPr/>
        <a:lstStyle/>
        <a:p>
          <a:endParaRPr lang="zh-TW" altLang="en-US"/>
        </a:p>
      </dgm:t>
    </dgm:pt>
    <dgm:pt modelId="{D5D1413F-AB17-482C-B2A4-3EF2B49AC72B}" type="pres">
      <dgm:prSet presAssocID="{AC906899-7286-46A0-9175-3C3160875DB8}" presName="linear" presStyleCnt="0">
        <dgm:presLayoutVars>
          <dgm:dir/>
          <dgm:animLvl val="lvl"/>
          <dgm:resizeHandles val="exact"/>
        </dgm:presLayoutVars>
      </dgm:prSet>
      <dgm:spPr/>
    </dgm:pt>
    <dgm:pt modelId="{F6E5D6FD-2A7B-4673-A302-CA8019AAF9BA}" type="pres">
      <dgm:prSet presAssocID="{8033C206-6C48-41E8-86CD-486B70EC0420}" presName="parentLin" presStyleCnt="0"/>
      <dgm:spPr/>
    </dgm:pt>
    <dgm:pt modelId="{5572A135-9179-428C-8A79-AE114F5119DC}" type="pres">
      <dgm:prSet presAssocID="{8033C206-6C48-41E8-86CD-486B70EC0420}" presName="parentLeftMargin" presStyleLbl="node1" presStyleIdx="0" presStyleCnt="3"/>
      <dgm:spPr/>
    </dgm:pt>
    <dgm:pt modelId="{A853E0A4-FB8A-471A-97A3-467A3A001B98}" type="pres">
      <dgm:prSet presAssocID="{8033C206-6C48-41E8-86CD-486B70EC042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B52EF5-5420-483D-960C-EF9DA55F54F2}" type="pres">
      <dgm:prSet presAssocID="{8033C206-6C48-41E8-86CD-486B70EC0420}" presName="negativeSpace" presStyleCnt="0"/>
      <dgm:spPr/>
    </dgm:pt>
    <dgm:pt modelId="{64219FA0-B87B-48B0-83E7-1D3EC162C048}" type="pres">
      <dgm:prSet presAssocID="{8033C206-6C48-41E8-86CD-486B70EC0420}" presName="childText" presStyleLbl="conFgAcc1" presStyleIdx="0" presStyleCnt="3">
        <dgm:presLayoutVars>
          <dgm:bulletEnabled val="1"/>
        </dgm:presLayoutVars>
      </dgm:prSet>
      <dgm:spPr/>
    </dgm:pt>
    <dgm:pt modelId="{7AD3F245-29F8-4045-9802-0FD7D35FB8DA}" type="pres">
      <dgm:prSet presAssocID="{A2393638-F876-421C-93D9-73AA4AD93129}" presName="spaceBetweenRectangles" presStyleCnt="0"/>
      <dgm:spPr/>
    </dgm:pt>
    <dgm:pt modelId="{A270A61D-B724-4BED-A09C-5D4EAF04FFCB}" type="pres">
      <dgm:prSet presAssocID="{F8D9D1F3-8E02-4CF5-9A5E-5106B17D288E}" presName="parentLin" presStyleCnt="0"/>
      <dgm:spPr/>
    </dgm:pt>
    <dgm:pt modelId="{BEF5F3E1-7FE8-45C3-A395-35518A8532FA}" type="pres">
      <dgm:prSet presAssocID="{F8D9D1F3-8E02-4CF5-9A5E-5106B17D288E}" presName="parentLeftMargin" presStyleLbl="node1" presStyleIdx="0" presStyleCnt="3"/>
      <dgm:spPr/>
    </dgm:pt>
    <dgm:pt modelId="{9F334A23-1221-4C81-B24E-8096854C0AE7}" type="pres">
      <dgm:prSet presAssocID="{F8D9D1F3-8E02-4CF5-9A5E-5106B17D28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181029-5D18-418E-B1AE-59546EB06D88}" type="pres">
      <dgm:prSet presAssocID="{F8D9D1F3-8E02-4CF5-9A5E-5106B17D288E}" presName="negativeSpace" presStyleCnt="0"/>
      <dgm:spPr/>
    </dgm:pt>
    <dgm:pt modelId="{AC7FA8B6-BDDD-4CB8-B1A6-997E340782E1}" type="pres">
      <dgm:prSet presAssocID="{F8D9D1F3-8E02-4CF5-9A5E-5106B17D288E}" presName="childText" presStyleLbl="conFgAcc1" presStyleIdx="1" presStyleCnt="3">
        <dgm:presLayoutVars>
          <dgm:bulletEnabled val="1"/>
        </dgm:presLayoutVars>
      </dgm:prSet>
      <dgm:spPr/>
    </dgm:pt>
    <dgm:pt modelId="{0441D218-1E38-4186-B64D-385BB3A13FAF}" type="pres">
      <dgm:prSet presAssocID="{C14710AD-FD02-47DD-88AA-CCA905AD7414}" presName="spaceBetweenRectangles" presStyleCnt="0"/>
      <dgm:spPr/>
    </dgm:pt>
    <dgm:pt modelId="{8B7E4770-F7DD-4513-871C-A7B083205B4A}" type="pres">
      <dgm:prSet presAssocID="{38F76FC2-08E4-49DF-BF5B-E187E4C7F278}" presName="parentLin" presStyleCnt="0"/>
      <dgm:spPr/>
    </dgm:pt>
    <dgm:pt modelId="{AC28BEF8-E39D-4312-A101-BD932BD8F1E6}" type="pres">
      <dgm:prSet presAssocID="{38F76FC2-08E4-49DF-BF5B-E187E4C7F278}" presName="parentLeftMargin" presStyleLbl="node1" presStyleIdx="1" presStyleCnt="3"/>
      <dgm:spPr/>
    </dgm:pt>
    <dgm:pt modelId="{8C28D111-039C-4267-ABEF-78F2D24E98CE}" type="pres">
      <dgm:prSet presAssocID="{38F76FC2-08E4-49DF-BF5B-E187E4C7F27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DC29587-64D0-4084-A249-E08AD89C02EC}" type="pres">
      <dgm:prSet presAssocID="{38F76FC2-08E4-49DF-BF5B-E187E4C7F278}" presName="negativeSpace" presStyleCnt="0"/>
      <dgm:spPr/>
    </dgm:pt>
    <dgm:pt modelId="{1B7DDC56-5431-486E-A108-02A953FB118F}" type="pres">
      <dgm:prSet presAssocID="{38F76FC2-08E4-49DF-BF5B-E187E4C7F27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9AE8839-D37A-4E37-8924-71782022E007}" type="presOf" srcId="{4A201345-0FF2-459E-A2FA-86A7F3E47CBE}" destId="{1B7DDC56-5431-486E-A108-02A953FB118F}" srcOrd="0" destOrd="1" presId="urn:microsoft.com/office/officeart/2005/8/layout/list1"/>
    <dgm:cxn modelId="{01A6AF3A-DF9B-4E76-A4FD-F4389D0AE3CC}" srcId="{38F76FC2-08E4-49DF-BF5B-E187E4C7F278}" destId="{4A201345-0FF2-459E-A2FA-86A7F3E47CBE}" srcOrd="1" destOrd="0" parTransId="{D3920898-E3FA-4A14-AEAE-84F4C399CEB5}" sibTransId="{0D193054-52D3-4C2D-95F5-841E4A6985EA}"/>
    <dgm:cxn modelId="{82175E61-52AB-479D-A3B3-43F79160E283}" srcId="{AC906899-7286-46A0-9175-3C3160875DB8}" destId="{38F76FC2-08E4-49DF-BF5B-E187E4C7F278}" srcOrd="2" destOrd="0" parTransId="{25432016-3073-4C35-A500-0B861C9192D1}" sibTransId="{80F25FA4-49B6-48D3-B41C-FCC7554D7814}"/>
    <dgm:cxn modelId="{1E81B445-5B4C-48FC-A025-42DEC3DE8963}" type="presOf" srcId="{8033C206-6C48-41E8-86CD-486B70EC0420}" destId="{5572A135-9179-428C-8A79-AE114F5119DC}" srcOrd="0" destOrd="0" presId="urn:microsoft.com/office/officeart/2005/8/layout/list1"/>
    <dgm:cxn modelId="{B631C645-205D-4A56-86D4-8D68355669BF}" srcId="{AC906899-7286-46A0-9175-3C3160875DB8}" destId="{F8D9D1F3-8E02-4CF5-9A5E-5106B17D288E}" srcOrd="1" destOrd="0" parTransId="{F9E7FF82-1852-42CB-9066-135ADBC8605E}" sibTransId="{C14710AD-FD02-47DD-88AA-CCA905AD7414}"/>
    <dgm:cxn modelId="{9191A39B-D7A9-4B91-87AC-D6C2A82ADEAA}" srcId="{AC906899-7286-46A0-9175-3C3160875DB8}" destId="{8033C206-6C48-41E8-86CD-486B70EC0420}" srcOrd="0" destOrd="0" parTransId="{404B3F7E-7CA9-4AEA-BE3B-0AA5F4F9E69E}" sibTransId="{A2393638-F876-421C-93D9-73AA4AD93129}"/>
    <dgm:cxn modelId="{E84E6EBD-C9A8-43B7-9A1C-CD5990248BAA}" type="presOf" srcId="{A54BBA9A-922C-4C2A-8362-EF5623F781FE}" destId="{1B7DDC56-5431-486E-A108-02A953FB118F}" srcOrd="0" destOrd="0" presId="urn:microsoft.com/office/officeart/2005/8/layout/list1"/>
    <dgm:cxn modelId="{C55396C3-0DD6-4D68-8D11-CCA6403AEE54}" type="presOf" srcId="{8033C206-6C48-41E8-86CD-486B70EC0420}" destId="{A853E0A4-FB8A-471A-97A3-467A3A001B98}" srcOrd="1" destOrd="0" presId="urn:microsoft.com/office/officeart/2005/8/layout/list1"/>
    <dgm:cxn modelId="{15881AD3-95DF-4996-8902-DE21CCD963E5}" type="presOf" srcId="{AC906899-7286-46A0-9175-3C3160875DB8}" destId="{D5D1413F-AB17-482C-B2A4-3EF2B49AC72B}" srcOrd="0" destOrd="0" presId="urn:microsoft.com/office/officeart/2005/8/layout/list1"/>
    <dgm:cxn modelId="{C77675DD-D158-40A6-A872-D5EDD1076827}" type="presOf" srcId="{F8D9D1F3-8E02-4CF5-9A5E-5106B17D288E}" destId="{9F334A23-1221-4C81-B24E-8096854C0AE7}" srcOrd="1" destOrd="0" presId="urn:microsoft.com/office/officeart/2005/8/layout/list1"/>
    <dgm:cxn modelId="{40B666E8-FF42-405E-9BAD-F469DE4B0D9A}" type="presOf" srcId="{38F76FC2-08E4-49DF-BF5B-E187E4C7F278}" destId="{8C28D111-039C-4267-ABEF-78F2D24E98CE}" srcOrd="1" destOrd="0" presId="urn:microsoft.com/office/officeart/2005/8/layout/list1"/>
    <dgm:cxn modelId="{3C60E5EC-31B7-431C-972E-437D034A9564}" type="presOf" srcId="{38F76FC2-08E4-49DF-BF5B-E187E4C7F278}" destId="{AC28BEF8-E39D-4312-A101-BD932BD8F1E6}" srcOrd="0" destOrd="0" presId="urn:microsoft.com/office/officeart/2005/8/layout/list1"/>
    <dgm:cxn modelId="{01978CF0-2367-4B33-8261-F48B31969FE7}" type="presOf" srcId="{F8D9D1F3-8E02-4CF5-9A5E-5106B17D288E}" destId="{BEF5F3E1-7FE8-45C3-A395-35518A8532FA}" srcOrd="0" destOrd="0" presId="urn:microsoft.com/office/officeart/2005/8/layout/list1"/>
    <dgm:cxn modelId="{614406F5-318E-4E4B-8767-938F98DF7EA3}" srcId="{38F76FC2-08E4-49DF-BF5B-E187E4C7F278}" destId="{A54BBA9A-922C-4C2A-8362-EF5623F781FE}" srcOrd="0" destOrd="0" parTransId="{84363FD9-EB7D-4A25-B028-C11B9F1089B3}" sibTransId="{DC57CD50-A954-48AA-9153-E88D99C83B44}"/>
    <dgm:cxn modelId="{0FCD4957-2DC3-4530-AB64-0773C1371A45}" type="presParOf" srcId="{D5D1413F-AB17-482C-B2A4-3EF2B49AC72B}" destId="{F6E5D6FD-2A7B-4673-A302-CA8019AAF9BA}" srcOrd="0" destOrd="0" presId="urn:microsoft.com/office/officeart/2005/8/layout/list1"/>
    <dgm:cxn modelId="{2E2CBF35-0073-4488-B96B-FCD53040E712}" type="presParOf" srcId="{F6E5D6FD-2A7B-4673-A302-CA8019AAF9BA}" destId="{5572A135-9179-428C-8A79-AE114F5119DC}" srcOrd="0" destOrd="0" presId="urn:microsoft.com/office/officeart/2005/8/layout/list1"/>
    <dgm:cxn modelId="{BB1584E4-3221-444B-A399-DDC34EAE85A3}" type="presParOf" srcId="{F6E5D6FD-2A7B-4673-A302-CA8019AAF9BA}" destId="{A853E0A4-FB8A-471A-97A3-467A3A001B98}" srcOrd="1" destOrd="0" presId="urn:microsoft.com/office/officeart/2005/8/layout/list1"/>
    <dgm:cxn modelId="{512BB083-AFCA-4043-A64D-B338F79AA34A}" type="presParOf" srcId="{D5D1413F-AB17-482C-B2A4-3EF2B49AC72B}" destId="{9EB52EF5-5420-483D-960C-EF9DA55F54F2}" srcOrd="1" destOrd="0" presId="urn:microsoft.com/office/officeart/2005/8/layout/list1"/>
    <dgm:cxn modelId="{4A31C48A-4A00-41FD-AC9E-0CFE868F0490}" type="presParOf" srcId="{D5D1413F-AB17-482C-B2A4-3EF2B49AC72B}" destId="{64219FA0-B87B-48B0-83E7-1D3EC162C048}" srcOrd="2" destOrd="0" presId="urn:microsoft.com/office/officeart/2005/8/layout/list1"/>
    <dgm:cxn modelId="{C5CBF4BE-700F-48BE-95DA-220F7CE7BEF5}" type="presParOf" srcId="{D5D1413F-AB17-482C-B2A4-3EF2B49AC72B}" destId="{7AD3F245-29F8-4045-9802-0FD7D35FB8DA}" srcOrd="3" destOrd="0" presId="urn:microsoft.com/office/officeart/2005/8/layout/list1"/>
    <dgm:cxn modelId="{01A01653-275E-46CC-8809-D4FEF15928D4}" type="presParOf" srcId="{D5D1413F-AB17-482C-B2A4-3EF2B49AC72B}" destId="{A270A61D-B724-4BED-A09C-5D4EAF04FFCB}" srcOrd="4" destOrd="0" presId="urn:microsoft.com/office/officeart/2005/8/layout/list1"/>
    <dgm:cxn modelId="{DC937034-C012-40E3-AE7A-EDAABDA4D0A2}" type="presParOf" srcId="{A270A61D-B724-4BED-A09C-5D4EAF04FFCB}" destId="{BEF5F3E1-7FE8-45C3-A395-35518A8532FA}" srcOrd="0" destOrd="0" presId="urn:microsoft.com/office/officeart/2005/8/layout/list1"/>
    <dgm:cxn modelId="{28716B37-6721-40EC-A4D4-958085798FFC}" type="presParOf" srcId="{A270A61D-B724-4BED-A09C-5D4EAF04FFCB}" destId="{9F334A23-1221-4C81-B24E-8096854C0AE7}" srcOrd="1" destOrd="0" presId="urn:microsoft.com/office/officeart/2005/8/layout/list1"/>
    <dgm:cxn modelId="{1C6DB672-562D-428E-9DF1-DE4CAF1B643C}" type="presParOf" srcId="{D5D1413F-AB17-482C-B2A4-3EF2B49AC72B}" destId="{17181029-5D18-418E-B1AE-59546EB06D88}" srcOrd="5" destOrd="0" presId="urn:microsoft.com/office/officeart/2005/8/layout/list1"/>
    <dgm:cxn modelId="{004D4A09-C06C-4EBB-A1FA-9F1EC885B951}" type="presParOf" srcId="{D5D1413F-AB17-482C-B2A4-3EF2B49AC72B}" destId="{AC7FA8B6-BDDD-4CB8-B1A6-997E340782E1}" srcOrd="6" destOrd="0" presId="urn:microsoft.com/office/officeart/2005/8/layout/list1"/>
    <dgm:cxn modelId="{CA74E9D9-DE41-498F-A6D5-6E8424012619}" type="presParOf" srcId="{D5D1413F-AB17-482C-B2A4-3EF2B49AC72B}" destId="{0441D218-1E38-4186-B64D-385BB3A13FAF}" srcOrd="7" destOrd="0" presId="urn:microsoft.com/office/officeart/2005/8/layout/list1"/>
    <dgm:cxn modelId="{C70C31D3-0D82-4985-A504-EF0E1BAAEABB}" type="presParOf" srcId="{D5D1413F-AB17-482C-B2A4-3EF2B49AC72B}" destId="{8B7E4770-F7DD-4513-871C-A7B083205B4A}" srcOrd="8" destOrd="0" presId="urn:microsoft.com/office/officeart/2005/8/layout/list1"/>
    <dgm:cxn modelId="{A1553DC0-F54C-457B-96CC-46C015EC456C}" type="presParOf" srcId="{8B7E4770-F7DD-4513-871C-A7B083205B4A}" destId="{AC28BEF8-E39D-4312-A101-BD932BD8F1E6}" srcOrd="0" destOrd="0" presId="urn:microsoft.com/office/officeart/2005/8/layout/list1"/>
    <dgm:cxn modelId="{BF576198-8535-46E4-8F5D-CAD4FC5F8648}" type="presParOf" srcId="{8B7E4770-F7DD-4513-871C-A7B083205B4A}" destId="{8C28D111-039C-4267-ABEF-78F2D24E98CE}" srcOrd="1" destOrd="0" presId="urn:microsoft.com/office/officeart/2005/8/layout/list1"/>
    <dgm:cxn modelId="{6E46737D-1D7C-472C-A68D-0BA14ED01D4C}" type="presParOf" srcId="{D5D1413F-AB17-482C-B2A4-3EF2B49AC72B}" destId="{6DC29587-64D0-4084-A249-E08AD89C02EC}" srcOrd="9" destOrd="0" presId="urn:microsoft.com/office/officeart/2005/8/layout/list1"/>
    <dgm:cxn modelId="{9A1AAD1C-E15B-4DA9-842C-EDEDBA23EE5E}" type="presParOf" srcId="{D5D1413F-AB17-482C-B2A4-3EF2B49AC72B}" destId="{1B7DDC56-5431-486E-A108-02A953FB118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C906899-7286-46A0-9175-3C3160875DB8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8D9D1F3-8E02-4CF5-9A5E-5106B17D288E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狀態註記</a:t>
          </a:r>
        </a:p>
      </dgm:t>
    </dgm:pt>
    <dgm:pt modelId="{F9E7FF82-1852-42CB-9066-135ADBC8605E}" type="parTrans" cxnId="{B631C645-205D-4A56-86D4-8D68355669BF}">
      <dgm:prSet/>
      <dgm:spPr/>
      <dgm:t>
        <a:bodyPr/>
        <a:lstStyle/>
        <a:p>
          <a:endParaRPr lang="zh-TW" altLang="en-US"/>
        </a:p>
      </dgm:t>
    </dgm:pt>
    <dgm:pt modelId="{C14710AD-FD02-47DD-88AA-CCA905AD7414}" type="sibTrans" cxnId="{B631C645-205D-4A56-86D4-8D68355669BF}">
      <dgm:prSet/>
      <dgm:spPr/>
      <dgm:t>
        <a:bodyPr/>
        <a:lstStyle/>
        <a:p>
          <a:endParaRPr lang="zh-TW" altLang="en-US"/>
        </a:p>
      </dgm:t>
    </dgm:pt>
    <dgm:pt modelId="{8033C206-6C48-41E8-86CD-486B70EC0420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監測趨勢呈現</a:t>
          </a:r>
        </a:p>
      </dgm:t>
    </dgm:pt>
    <dgm:pt modelId="{404B3F7E-7CA9-4AEA-BE3B-0AA5F4F9E69E}" type="parTrans" cxnId="{9191A39B-D7A9-4B91-87AC-D6C2A82ADEAA}">
      <dgm:prSet/>
      <dgm:spPr/>
      <dgm:t>
        <a:bodyPr/>
        <a:lstStyle/>
        <a:p>
          <a:endParaRPr lang="zh-TW" altLang="en-US"/>
        </a:p>
      </dgm:t>
    </dgm:pt>
    <dgm:pt modelId="{A2393638-F876-421C-93D9-73AA4AD93129}" type="sibTrans" cxnId="{9191A39B-D7A9-4B91-87AC-D6C2A82ADEAA}">
      <dgm:prSet/>
      <dgm:spPr/>
      <dgm:t>
        <a:bodyPr/>
        <a:lstStyle/>
        <a:p>
          <a:endParaRPr lang="zh-TW" altLang="en-US"/>
        </a:p>
      </dgm:t>
    </dgm:pt>
    <dgm:pt modelId="{D5D1413F-AB17-482C-B2A4-3EF2B49AC72B}" type="pres">
      <dgm:prSet presAssocID="{AC906899-7286-46A0-9175-3C3160875DB8}" presName="linear" presStyleCnt="0">
        <dgm:presLayoutVars>
          <dgm:dir/>
          <dgm:animLvl val="lvl"/>
          <dgm:resizeHandles val="exact"/>
        </dgm:presLayoutVars>
      </dgm:prSet>
      <dgm:spPr/>
    </dgm:pt>
    <dgm:pt modelId="{F6E5D6FD-2A7B-4673-A302-CA8019AAF9BA}" type="pres">
      <dgm:prSet presAssocID="{8033C206-6C48-41E8-86CD-486B70EC0420}" presName="parentLin" presStyleCnt="0"/>
      <dgm:spPr/>
    </dgm:pt>
    <dgm:pt modelId="{5572A135-9179-428C-8A79-AE114F5119DC}" type="pres">
      <dgm:prSet presAssocID="{8033C206-6C48-41E8-86CD-486B70EC0420}" presName="parentLeftMargin" presStyleLbl="node1" presStyleIdx="0" presStyleCnt="2"/>
      <dgm:spPr/>
    </dgm:pt>
    <dgm:pt modelId="{A853E0A4-FB8A-471A-97A3-467A3A001B98}" type="pres">
      <dgm:prSet presAssocID="{8033C206-6C48-41E8-86CD-486B70EC04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B52EF5-5420-483D-960C-EF9DA55F54F2}" type="pres">
      <dgm:prSet presAssocID="{8033C206-6C48-41E8-86CD-486B70EC0420}" presName="negativeSpace" presStyleCnt="0"/>
      <dgm:spPr/>
    </dgm:pt>
    <dgm:pt modelId="{64219FA0-B87B-48B0-83E7-1D3EC162C048}" type="pres">
      <dgm:prSet presAssocID="{8033C206-6C48-41E8-86CD-486B70EC0420}" presName="childText" presStyleLbl="conFgAcc1" presStyleIdx="0" presStyleCnt="2">
        <dgm:presLayoutVars>
          <dgm:bulletEnabled val="1"/>
        </dgm:presLayoutVars>
      </dgm:prSet>
      <dgm:spPr/>
    </dgm:pt>
    <dgm:pt modelId="{7AD3F245-29F8-4045-9802-0FD7D35FB8DA}" type="pres">
      <dgm:prSet presAssocID="{A2393638-F876-421C-93D9-73AA4AD93129}" presName="spaceBetweenRectangles" presStyleCnt="0"/>
      <dgm:spPr/>
    </dgm:pt>
    <dgm:pt modelId="{A270A61D-B724-4BED-A09C-5D4EAF04FFCB}" type="pres">
      <dgm:prSet presAssocID="{F8D9D1F3-8E02-4CF5-9A5E-5106B17D288E}" presName="parentLin" presStyleCnt="0"/>
      <dgm:spPr/>
    </dgm:pt>
    <dgm:pt modelId="{BEF5F3E1-7FE8-45C3-A395-35518A8532FA}" type="pres">
      <dgm:prSet presAssocID="{F8D9D1F3-8E02-4CF5-9A5E-5106B17D288E}" presName="parentLeftMargin" presStyleLbl="node1" presStyleIdx="0" presStyleCnt="2"/>
      <dgm:spPr/>
    </dgm:pt>
    <dgm:pt modelId="{9F334A23-1221-4C81-B24E-8096854C0AE7}" type="pres">
      <dgm:prSet presAssocID="{F8D9D1F3-8E02-4CF5-9A5E-5106B17D288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181029-5D18-418E-B1AE-59546EB06D88}" type="pres">
      <dgm:prSet presAssocID="{F8D9D1F3-8E02-4CF5-9A5E-5106B17D288E}" presName="negativeSpace" presStyleCnt="0"/>
      <dgm:spPr/>
    </dgm:pt>
    <dgm:pt modelId="{AC7FA8B6-BDDD-4CB8-B1A6-997E340782E1}" type="pres">
      <dgm:prSet presAssocID="{F8D9D1F3-8E02-4CF5-9A5E-5106B17D288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E81B445-5B4C-48FC-A025-42DEC3DE8963}" type="presOf" srcId="{8033C206-6C48-41E8-86CD-486B70EC0420}" destId="{5572A135-9179-428C-8A79-AE114F5119DC}" srcOrd="0" destOrd="0" presId="urn:microsoft.com/office/officeart/2005/8/layout/list1"/>
    <dgm:cxn modelId="{B631C645-205D-4A56-86D4-8D68355669BF}" srcId="{AC906899-7286-46A0-9175-3C3160875DB8}" destId="{F8D9D1F3-8E02-4CF5-9A5E-5106B17D288E}" srcOrd="1" destOrd="0" parTransId="{F9E7FF82-1852-42CB-9066-135ADBC8605E}" sibTransId="{C14710AD-FD02-47DD-88AA-CCA905AD7414}"/>
    <dgm:cxn modelId="{9191A39B-D7A9-4B91-87AC-D6C2A82ADEAA}" srcId="{AC906899-7286-46A0-9175-3C3160875DB8}" destId="{8033C206-6C48-41E8-86CD-486B70EC0420}" srcOrd="0" destOrd="0" parTransId="{404B3F7E-7CA9-4AEA-BE3B-0AA5F4F9E69E}" sibTransId="{A2393638-F876-421C-93D9-73AA4AD93129}"/>
    <dgm:cxn modelId="{C55396C3-0DD6-4D68-8D11-CCA6403AEE54}" type="presOf" srcId="{8033C206-6C48-41E8-86CD-486B70EC0420}" destId="{A853E0A4-FB8A-471A-97A3-467A3A001B98}" srcOrd="1" destOrd="0" presId="urn:microsoft.com/office/officeart/2005/8/layout/list1"/>
    <dgm:cxn modelId="{15881AD3-95DF-4996-8902-DE21CCD963E5}" type="presOf" srcId="{AC906899-7286-46A0-9175-3C3160875DB8}" destId="{D5D1413F-AB17-482C-B2A4-3EF2B49AC72B}" srcOrd="0" destOrd="0" presId="urn:microsoft.com/office/officeart/2005/8/layout/list1"/>
    <dgm:cxn modelId="{C77675DD-D158-40A6-A872-D5EDD1076827}" type="presOf" srcId="{F8D9D1F3-8E02-4CF5-9A5E-5106B17D288E}" destId="{9F334A23-1221-4C81-B24E-8096854C0AE7}" srcOrd="1" destOrd="0" presId="urn:microsoft.com/office/officeart/2005/8/layout/list1"/>
    <dgm:cxn modelId="{01978CF0-2367-4B33-8261-F48B31969FE7}" type="presOf" srcId="{F8D9D1F3-8E02-4CF5-9A5E-5106B17D288E}" destId="{BEF5F3E1-7FE8-45C3-A395-35518A8532FA}" srcOrd="0" destOrd="0" presId="urn:microsoft.com/office/officeart/2005/8/layout/list1"/>
    <dgm:cxn modelId="{0FCD4957-2DC3-4530-AB64-0773C1371A45}" type="presParOf" srcId="{D5D1413F-AB17-482C-B2A4-3EF2B49AC72B}" destId="{F6E5D6FD-2A7B-4673-A302-CA8019AAF9BA}" srcOrd="0" destOrd="0" presId="urn:microsoft.com/office/officeart/2005/8/layout/list1"/>
    <dgm:cxn modelId="{2E2CBF35-0073-4488-B96B-FCD53040E712}" type="presParOf" srcId="{F6E5D6FD-2A7B-4673-A302-CA8019AAF9BA}" destId="{5572A135-9179-428C-8A79-AE114F5119DC}" srcOrd="0" destOrd="0" presId="urn:microsoft.com/office/officeart/2005/8/layout/list1"/>
    <dgm:cxn modelId="{BB1584E4-3221-444B-A399-DDC34EAE85A3}" type="presParOf" srcId="{F6E5D6FD-2A7B-4673-A302-CA8019AAF9BA}" destId="{A853E0A4-FB8A-471A-97A3-467A3A001B98}" srcOrd="1" destOrd="0" presId="urn:microsoft.com/office/officeart/2005/8/layout/list1"/>
    <dgm:cxn modelId="{512BB083-AFCA-4043-A64D-B338F79AA34A}" type="presParOf" srcId="{D5D1413F-AB17-482C-B2A4-3EF2B49AC72B}" destId="{9EB52EF5-5420-483D-960C-EF9DA55F54F2}" srcOrd="1" destOrd="0" presId="urn:microsoft.com/office/officeart/2005/8/layout/list1"/>
    <dgm:cxn modelId="{4A31C48A-4A00-41FD-AC9E-0CFE868F0490}" type="presParOf" srcId="{D5D1413F-AB17-482C-B2A4-3EF2B49AC72B}" destId="{64219FA0-B87B-48B0-83E7-1D3EC162C048}" srcOrd="2" destOrd="0" presId="urn:microsoft.com/office/officeart/2005/8/layout/list1"/>
    <dgm:cxn modelId="{C5CBF4BE-700F-48BE-95DA-220F7CE7BEF5}" type="presParOf" srcId="{D5D1413F-AB17-482C-B2A4-3EF2B49AC72B}" destId="{7AD3F245-29F8-4045-9802-0FD7D35FB8DA}" srcOrd="3" destOrd="0" presId="urn:microsoft.com/office/officeart/2005/8/layout/list1"/>
    <dgm:cxn modelId="{01A01653-275E-46CC-8809-D4FEF15928D4}" type="presParOf" srcId="{D5D1413F-AB17-482C-B2A4-3EF2B49AC72B}" destId="{A270A61D-B724-4BED-A09C-5D4EAF04FFCB}" srcOrd="4" destOrd="0" presId="urn:microsoft.com/office/officeart/2005/8/layout/list1"/>
    <dgm:cxn modelId="{DC937034-C012-40E3-AE7A-EDAABDA4D0A2}" type="presParOf" srcId="{A270A61D-B724-4BED-A09C-5D4EAF04FFCB}" destId="{BEF5F3E1-7FE8-45C3-A395-35518A8532FA}" srcOrd="0" destOrd="0" presId="urn:microsoft.com/office/officeart/2005/8/layout/list1"/>
    <dgm:cxn modelId="{28716B37-6721-40EC-A4D4-958085798FFC}" type="presParOf" srcId="{A270A61D-B724-4BED-A09C-5D4EAF04FFCB}" destId="{9F334A23-1221-4C81-B24E-8096854C0AE7}" srcOrd="1" destOrd="0" presId="urn:microsoft.com/office/officeart/2005/8/layout/list1"/>
    <dgm:cxn modelId="{1C6DB672-562D-428E-9DF1-DE4CAF1B643C}" type="presParOf" srcId="{D5D1413F-AB17-482C-B2A4-3EF2B49AC72B}" destId="{17181029-5D18-418E-B1AE-59546EB06D88}" srcOrd="5" destOrd="0" presId="urn:microsoft.com/office/officeart/2005/8/layout/list1"/>
    <dgm:cxn modelId="{004D4A09-C06C-4EBB-A1FA-9F1EC885B951}" type="presParOf" srcId="{D5D1413F-AB17-482C-B2A4-3EF2B49AC72B}" destId="{AC7FA8B6-BDDD-4CB8-B1A6-997E340782E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F409E6-3AF8-4120-B742-62EAA2CFB8F9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9CAACAA-6FF6-4BCB-A456-507F35D1E1B5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軌道監測管理</a:t>
          </a:r>
        </a:p>
      </dgm:t>
    </dgm:pt>
    <dgm:pt modelId="{6CE2EA5A-B9D0-4D2B-866F-FDBB95D09224}" type="parTrans" cxnId="{68E0A364-40D4-4E24-9BCC-E01A74E888DD}">
      <dgm:prSet/>
      <dgm:spPr/>
      <dgm:t>
        <a:bodyPr/>
        <a:lstStyle/>
        <a:p>
          <a:endParaRPr lang="zh-TW" altLang="en-US"/>
        </a:p>
      </dgm:t>
    </dgm:pt>
    <dgm:pt modelId="{18180FCA-5389-4FFF-8010-7D9270ADB961}" type="sibTrans" cxnId="{68E0A364-40D4-4E24-9BCC-E01A74E888DD}">
      <dgm:prSet/>
      <dgm:spPr/>
      <dgm:t>
        <a:bodyPr/>
        <a:lstStyle/>
        <a:p>
          <a:endParaRPr lang="zh-TW" altLang="en-US"/>
        </a:p>
      </dgm:t>
    </dgm:pt>
    <dgm:pt modelId="{17C5002D-7472-4DBE-87D3-3E27980301C6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物聯網</a:t>
          </a:r>
        </a:p>
      </dgm:t>
    </dgm:pt>
    <dgm:pt modelId="{260753E9-9A25-4293-85F8-F0D0809A3CF8}" type="parTrans" cxnId="{6195D8E1-3C54-4C49-B42A-06DC8DA90783}">
      <dgm:prSet/>
      <dgm:spPr/>
      <dgm:t>
        <a:bodyPr/>
        <a:lstStyle/>
        <a:p>
          <a:endParaRPr lang="zh-TW" altLang="en-US"/>
        </a:p>
      </dgm:t>
    </dgm:pt>
    <dgm:pt modelId="{8047D92A-F6E9-462B-B596-8C8447242667}" type="sibTrans" cxnId="{6195D8E1-3C54-4C49-B42A-06DC8DA90783}">
      <dgm:prSet/>
      <dgm:spPr/>
      <dgm:t>
        <a:bodyPr/>
        <a:lstStyle/>
        <a:p>
          <a:endParaRPr lang="zh-TW" altLang="en-US"/>
        </a:p>
      </dgm:t>
    </dgm:pt>
    <dgm:pt modelId="{1BB38558-D95B-44C4-8095-D23F926F8B5A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遊戲引擎</a:t>
          </a:r>
        </a:p>
      </dgm:t>
    </dgm:pt>
    <dgm:pt modelId="{EABAD934-089A-4027-8028-822B0DBD7B79}" type="parTrans" cxnId="{067AF42F-F9FD-46C6-9D46-E6B32976BE4A}">
      <dgm:prSet/>
      <dgm:spPr/>
      <dgm:t>
        <a:bodyPr/>
        <a:lstStyle/>
        <a:p>
          <a:endParaRPr lang="zh-TW" altLang="en-US"/>
        </a:p>
      </dgm:t>
    </dgm:pt>
    <dgm:pt modelId="{0355FFA3-2663-48D2-9769-6814435C451E}" type="sibTrans" cxnId="{067AF42F-F9FD-46C6-9D46-E6B32976BE4A}">
      <dgm:prSet/>
      <dgm:spPr/>
      <dgm:t>
        <a:bodyPr/>
        <a:lstStyle/>
        <a:p>
          <a:endParaRPr lang="zh-TW" altLang="en-US"/>
        </a:p>
      </dgm:t>
    </dgm:pt>
    <dgm:pt modelId="{2064D04E-5A99-4151-ACCF-3235CC0C1742}" type="pres">
      <dgm:prSet presAssocID="{6DF409E6-3AF8-4120-B742-62EAA2CFB8F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6B35908-5ABD-4800-B7A2-1251866E5536}" type="pres">
      <dgm:prSet presAssocID="{E9CAACAA-6FF6-4BCB-A456-507F35D1E1B5}" presName="Accent1" presStyleCnt="0"/>
      <dgm:spPr/>
    </dgm:pt>
    <dgm:pt modelId="{D2BD5AA3-4967-4C76-8EC3-6CB066C8C7AB}" type="pres">
      <dgm:prSet presAssocID="{E9CAACAA-6FF6-4BCB-A456-507F35D1E1B5}" presName="Accent" presStyleLbl="node1" presStyleIdx="0" presStyleCnt="3"/>
      <dgm:spPr>
        <a:solidFill>
          <a:srgbClr val="FFC000"/>
        </a:solidFill>
      </dgm:spPr>
    </dgm:pt>
    <dgm:pt modelId="{EFA0210B-F950-48A0-A976-114AFE2CD080}" type="pres">
      <dgm:prSet presAssocID="{E9CAACAA-6FF6-4BCB-A456-507F35D1E1B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BD96DAE-A550-4FE9-99EE-C08A2C30369B}" type="pres">
      <dgm:prSet presAssocID="{17C5002D-7472-4DBE-87D3-3E27980301C6}" presName="Accent2" presStyleCnt="0"/>
      <dgm:spPr/>
    </dgm:pt>
    <dgm:pt modelId="{9C6878C0-F8FF-410D-85D6-38133A28DC15}" type="pres">
      <dgm:prSet presAssocID="{17C5002D-7472-4DBE-87D3-3E27980301C6}" presName="Accent" presStyleLbl="node1" presStyleIdx="1" presStyleCnt="3"/>
      <dgm:spPr>
        <a:solidFill>
          <a:srgbClr val="92D050"/>
        </a:solidFill>
      </dgm:spPr>
    </dgm:pt>
    <dgm:pt modelId="{5D3CD329-D9CE-4D8F-9B32-0F01069EB574}" type="pres">
      <dgm:prSet presAssocID="{17C5002D-7472-4DBE-87D3-3E27980301C6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F5EF016-8DDE-403C-B843-5C2CBAC2D05E}" type="pres">
      <dgm:prSet presAssocID="{1BB38558-D95B-44C4-8095-D23F926F8B5A}" presName="Accent3" presStyleCnt="0"/>
      <dgm:spPr/>
    </dgm:pt>
    <dgm:pt modelId="{AB56600F-C217-47B8-A89B-E7EF58085962}" type="pres">
      <dgm:prSet presAssocID="{1BB38558-D95B-44C4-8095-D23F926F8B5A}" presName="Accent" presStyleLbl="node1" presStyleIdx="2" presStyleCnt="3"/>
      <dgm:spPr/>
    </dgm:pt>
    <dgm:pt modelId="{F959AE13-91AD-4662-A4C2-3C78E0B98812}" type="pres">
      <dgm:prSet presAssocID="{1BB38558-D95B-44C4-8095-D23F926F8B5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8E17D22-CD68-4C51-ABF5-D4F4FFBBBB63}" type="presOf" srcId="{1BB38558-D95B-44C4-8095-D23F926F8B5A}" destId="{F959AE13-91AD-4662-A4C2-3C78E0B98812}" srcOrd="0" destOrd="0" presId="urn:microsoft.com/office/officeart/2009/layout/CircleArrowProcess"/>
    <dgm:cxn modelId="{067AF42F-F9FD-46C6-9D46-E6B32976BE4A}" srcId="{6DF409E6-3AF8-4120-B742-62EAA2CFB8F9}" destId="{1BB38558-D95B-44C4-8095-D23F926F8B5A}" srcOrd="2" destOrd="0" parTransId="{EABAD934-089A-4027-8028-822B0DBD7B79}" sibTransId="{0355FFA3-2663-48D2-9769-6814435C451E}"/>
    <dgm:cxn modelId="{68E0A364-40D4-4E24-9BCC-E01A74E888DD}" srcId="{6DF409E6-3AF8-4120-B742-62EAA2CFB8F9}" destId="{E9CAACAA-6FF6-4BCB-A456-507F35D1E1B5}" srcOrd="0" destOrd="0" parTransId="{6CE2EA5A-B9D0-4D2B-866F-FDBB95D09224}" sibTransId="{18180FCA-5389-4FFF-8010-7D9270ADB961}"/>
    <dgm:cxn modelId="{677F6C89-86FA-4AFD-80A5-266F5C772C88}" type="presOf" srcId="{17C5002D-7472-4DBE-87D3-3E27980301C6}" destId="{5D3CD329-D9CE-4D8F-9B32-0F01069EB574}" srcOrd="0" destOrd="0" presId="urn:microsoft.com/office/officeart/2009/layout/CircleArrowProcess"/>
    <dgm:cxn modelId="{57E30F9F-B35D-4945-AC4E-2800F7E13087}" type="presOf" srcId="{E9CAACAA-6FF6-4BCB-A456-507F35D1E1B5}" destId="{EFA0210B-F950-48A0-A976-114AFE2CD080}" srcOrd="0" destOrd="0" presId="urn:microsoft.com/office/officeart/2009/layout/CircleArrowProcess"/>
    <dgm:cxn modelId="{6195D8E1-3C54-4C49-B42A-06DC8DA90783}" srcId="{6DF409E6-3AF8-4120-B742-62EAA2CFB8F9}" destId="{17C5002D-7472-4DBE-87D3-3E27980301C6}" srcOrd="1" destOrd="0" parTransId="{260753E9-9A25-4293-85F8-F0D0809A3CF8}" sibTransId="{8047D92A-F6E9-462B-B596-8C8447242667}"/>
    <dgm:cxn modelId="{6541FFE9-915F-405B-AE17-DFC5E910589E}" type="presOf" srcId="{6DF409E6-3AF8-4120-B742-62EAA2CFB8F9}" destId="{2064D04E-5A99-4151-ACCF-3235CC0C1742}" srcOrd="0" destOrd="0" presId="urn:microsoft.com/office/officeart/2009/layout/CircleArrowProcess"/>
    <dgm:cxn modelId="{51A53F6C-3E80-4BD2-B020-999EA2427AF9}" type="presParOf" srcId="{2064D04E-5A99-4151-ACCF-3235CC0C1742}" destId="{36B35908-5ABD-4800-B7A2-1251866E5536}" srcOrd="0" destOrd="0" presId="urn:microsoft.com/office/officeart/2009/layout/CircleArrowProcess"/>
    <dgm:cxn modelId="{CD40DF93-74ED-458C-AD19-585C46E48B2B}" type="presParOf" srcId="{36B35908-5ABD-4800-B7A2-1251866E5536}" destId="{D2BD5AA3-4967-4C76-8EC3-6CB066C8C7AB}" srcOrd="0" destOrd="0" presId="urn:microsoft.com/office/officeart/2009/layout/CircleArrowProcess"/>
    <dgm:cxn modelId="{E1E3DFB0-C964-4B5E-A238-7E079F46A4BE}" type="presParOf" srcId="{2064D04E-5A99-4151-ACCF-3235CC0C1742}" destId="{EFA0210B-F950-48A0-A976-114AFE2CD080}" srcOrd="1" destOrd="0" presId="urn:microsoft.com/office/officeart/2009/layout/CircleArrowProcess"/>
    <dgm:cxn modelId="{8289F0B7-8A05-44BA-8533-D128C4331A8B}" type="presParOf" srcId="{2064D04E-5A99-4151-ACCF-3235CC0C1742}" destId="{5BD96DAE-A550-4FE9-99EE-C08A2C30369B}" srcOrd="2" destOrd="0" presId="urn:microsoft.com/office/officeart/2009/layout/CircleArrowProcess"/>
    <dgm:cxn modelId="{D5EE4087-95C0-486A-BA6B-C042F2794479}" type="presParOf" srcId="{5BD96DAE-A550-4FE9-99EE-C08A2C30369B}" destId="{9C6878C0-F8FF-410D-85D6-38133A28DC15}" srcOrd="0" destOrd="0" presId="urn:microsoft.com/office/officeart/2009/layout/CircleArrowProcess"/>
    <dgm:cxn modelId="{3938398D-2D99-48D8-A8F2-BA7CF70CFA42}" type="presParOf" srcId="{2064D04E-5A99-4151-ACCF-3235CC0C1742}" destId="{5D3CD329-D9CE-4D8F-9B32-0F01069EB574}" srcOrd="3" destOrd="0" presId="urn:microsoft.com/office/officeart/2009/layout/CircleArrowProcess"/>
    <dgm:cxn modelId="{0891EBAB-37A3-4BAC-B433-1FC45A6E35CF}" type="presParOf" srcId="{2064D04E-5A99-4151-ACCF-3235CC0C1742}" destId="{2F5EF016-8DDE-403C-B843-5C2CBAC2D05E}" srcOrd="4" destOrd="0" presId="urn:microsoft.com/office/officeart/2009/layout/CircleArrowProcess"/>
    <dgm:cxn modelId="{D91BC2FE-F055-4603-BA53-2E8DBCB5D2D7}" type="presParOf" srcId="{2F5EF016-8DDE-403C-B843-5C2CBAC2D05E}" destId="{AB56600F-C217-47B8-A89B-E7EF58085962}" srcOrd="0" destOrd="0" presId="urn:microsoft.com/office/officeart/2009/layout/CircleArrowProcess"/>
    <dgm:cxn modelId="{317FAD27-DFCC-4AE1-B271-EC8C9193E6C2}" type="presParOf" srcId="{2064D04E-5A99-4151-ACCF-3235CC0C1742}" destId="{F959AE13-91AD-4662-A4C2-3C78E0B9881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F409E6-3AF8-4120-B742-62EAA2CFB8F9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7C5002D-7472-4DBE-87D3-3E27980301C6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物聯網</a:t>
          </a:r>
        </a:p>
      </dgm:t>
    </dgm:pt>
    <dgm:pt modelId="{260753E9-9A25-4293-85F8-F0D0809A3CF8}" type="parTrans" cxnId="{6195D8E1-3C54-4C49-B42A-06DC8DA90783}">
      <dgm:prSet/>
      <dgm:spPr/>
      <dgm:t>
        <a:bodyPr/>
        <a:lstStyle/>
        <a:p>
          <a:endParaRPr lang="zh-TW" altLang="en-US"/>
        </a:p>
      </dgm:t>
    </dgm:pt>
    <dgm:pt modelId="{8047D92A-F6E9-462B-B596-8C8447242667}" type="sibTrans" cxnId="{6195D8E1-3C54-4C49-B42A-06DC8DA90783}">
      <dgm:prSet/>
      <dgm:spPr/>
      <dgm:t>
        <a:bodyPr/>
        <a:lstStyle/>
        <a:p>
          <a:endParaRPr lang="zh-TW" altLang="en-US"/>
        </a:p>
      </dgm:t>
    </dgm:pt>
    <dgm:pt modelId="{1BB38558-D95B-44C4-8095-D23F926F8B5A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遊戲引擎</a:t>
          </a:r>
        </a:p>
      </dgm:t>
    </dgm:pt>
    <dgm:pt modelId="{EABAD934-089A-4027-8028-822B0DBD7B79}" type="parTrans" cxnId="{067AF42F-F9FD-46C6-9D46-E6B32976BE4A}">
      <dgm:prSet/>
      <dgm:spPr/>
      <dgm:t>
        <a:bodyPr/>
        <a:lstStyle/>
        <a:p>
          <a:endParaRPr lang="zh-TW" altLang="en-US"/>
        </a:p>
      </dgm:t>
    </dgm:pt>
    <dgm:pt modelId="{0355FFA3-2663-48D2-9769-6814435C451E}" type="sibTrans" cxnId="{067AF42F-F9FD-46C6-9D46-E6B32976BE4A}">
      <dgm:prSet/>
      <dgm:spPr/>
      <dgm:t>
        <a:bodyPr/>
        <a:lstStyle/>
        <a:p>
          <a:endParaRPr lang="zh-TW" altLang="en-US"/>
        </a:p>
      </dgm:t>
    </dgm:pt>
    <dgm:pt modelId="{2064D04E-5A99-4151-ACCF-3235CC0C1742}" type="pres">
      <dgm:prSet presAssocID="{6DF409E6-3AF8-4120-B742-62EAA2CFB8F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2F09E75-C412-4A28-81B2-DE3E49B51E2F}" type="pres">
      <dgm:prSet presAssocID="{17C5002D-7472-4DBE-87D3-3E27980301C6}" presName="Accent1" presStyleCnt="0"/>
      <dgm:spPr/>
    </dgm:pt>
    <dgm:pt modelId="{9C6878C0-F8FF-410D-85D6-38133A28DC15}" type="pres">
      <dgm:prSet presAssocID="{17C5002D-7472-4DBE-87D3-3E27980301C6}" presName="Accent" presStyleLbl="node1" presStyleIdx="0" presStyleCnt="2"/>
      <dgm:spPr>
        <a:solidFill>
          <a:srgbClr val="92D050"/>
        </a:solidFill>
      </dgm:spPr>
    </dgm:pt>
    <dgm:pt modelId="{DFEFBE83-B5B6-4159-90F3-ABD877E524CE}" type="pres">
      <dgm:prSet presAssocID="{17C5002D-7472-4DBE-87D3-3E27980301C6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B218159F-5D03-41D8-B768-D897B3B9AC40}" type="pres">
      <dgm:prSet presAssocID="{1BB38558-D95B-44C4-8095-D23F926F8B5A}" presName="Accent2" presStyleCnt="0"/>
      <dgm:spPr/>
    </dgm:pt>
    <dgm:pt modelId="{AB56600F-C217-47B8-A89B-E7EF58085962}" type="pres">
      <dgm:prSet presAssocID="{1BB38558-D95B-44C4-8095-D23F926F8B5A}" presName="Accent" presStyleLbl="node1" presStyleIdx="1" presStyleCnt="2"/>
      <dgm:spPr/>
    </dgm:pt>
    <dgm:pt modelId="{E7A3D756-DCEC-48ED-860F-0E52916EFA85}" type="pres">
      <dgm:prSet presAssocID="{1BB38558-D95B-44C4-8095-D23F926F8B5A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067AF42F-F9FD-46C6-9D46-E6B32976BE4A}" srcId="{6DF409E6-3AF8-4120-B742-62EAA2CFB8F9}" destId="{1BB38558-D95B-44C4-8095-D23F926F8B5A}" srcOrd="1" destOrd="0" parTransId="{EABAD934-089A-4027-8028-822B0DBD7B79}" sibTransId="{0355FFA3-2663-48D2-9769-6814435C451E}"/>
    <dgm:cxn modelId="{58918984-F854-4318-AB61-97BA7DBBCA65}" type="presOf" srcId="{1BB38558-D95B-44C4-8095-D23F926F8B5A}" destId="{E7A3D756-DCEC-48ED-860F-0E52916EFA85}" srcOrd="0" destOrd="0" presId="urn:microsoft.com/office/officeart/2009/layout/CircleArrowProcess"/>
    <dgm:cxn modelId="{56EA639E-371E-424A-8E20-5AB2E6B06471}" type="presOf" srcId="{17C5002D-7472-4DBE-87D3-3E27980301C6}" destId="{DFEFBE83-B5B6-4159-90F3-ABD877E524CE}" srcOrd="0" destOrd="0" presId="urn:microsoft.com/office/officeart/2009/layout/CircleArrowProcess"/>
    <dgm:cxn modelId="{6195D8E1-3C54-4C49-B42A-06DC8DA90783}" srcId="{6DF409E6-3AF8-4120-B742-62EAA2CFB8F9}" destId="{17C5002D-7472-4DBE-87D3-3E27980301C6}" srcOrd="0" destOrd="0" parTransId="{260753E9-9A25-4293-85F8-F0D0809A3CF8}" sibTransId="{8047D92A-F6E9-462B-B596-8C8447242667}"/>
    <dgm:cxn modelId="{6541FFE9-915F-405B-AE17-DFC5E910589E}" type="presOf" srcId="{6DF409E6-3AF8-4120-B742-62EAA2CFB8F9}" destId="{2064D04E-5A99-4151-ACCF-3235CC0C1742}" srcOrd="0" destOrd="0" presId="urn:microsoft.com/office/officeart/2009/layout/CircleArrowProcess"/>
    <dgm:cxn modelId="{E42B9427-A1A9-47E8-B8CA-1082233BFCEC}" type="presParOf" srcId="{2064D04E-5A99-4151-ACCF-3235CC0C1742}" destId="{12F09E75-C412-4A28-81B2-DE3E49B51E2F}" srcOrd="0" destOrd="0" presId="urn:microsoft.com/office/officeart/2009/layout/CircleArrowProcess"/>
    <dgm:cxn modelId="{FA31D318-FD2C-4BBD-A14F-43A609788008}" type="presParOf" srcId="{12F09E75-C412-4A28-81B2-DE3E49B51E2F}" destId="{9C6878C0-F8FF-410D-85D6-38133A28DC15}" srcOrd="0" destOrd="0" presId="urn:microsoft.com/office/officeart/2009/layout/CircleArrowProcess"/>
    <dgm:cxn modelId="{A0ECF8F7-A1B2-4E31-80E3-85AF49708972}" type="presParOf" srcId="{2064D04E-5A99-4151-ACCF-3235CC0C1742}" destId="{DFEFBE83-B5B6-4159-90F3-ABD877E524CE}" srcOrd="1" destOrd="0" presId="urn:microsoft.com/office/officeart/2009/layout/CircleArrowProcess"/>
    <dgm:cxn modelId="{CEB78E7C-D7CF-4282-BBB3-4CCB5459104C}" type="presParOf" srcId="{2064D04E-5A99-4151-ACCF-3235CC0C1742}" destId="{B218159F-5D03-41D8-B768-D897B3B9AC40}" srcOrd="2" destOrd="0" presId="urn:microsoft.com/office/officeart/2009/layout/CircleArrowProcess"/>
    <dgm:cxn modelId="{9AB1AA26-0B5B-471F-8E37-DEC578B29001}" type="presParOf" srcId="{B218159F-5D03-41D8-B768-D897B3B9AC40}" destId="{AB56600F-C217-47B8-A89B-E7EF58085962}" srcOrd="0" destOrd="0" presId="urn:microsoft.com/office/officeart/2009/layout/CircleArrowProcess"/>
    <dgm:cxn modelId="{F2EAE06D-D691-4612-9BFA-C8276AA4B35F}" type="presParOf" srcId="{2064D04E-5A99-4151-ACCF-3235CC0C1742}" destId="{E7A3D756-DCEC-48ED-860F-0E52916EFA85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B1BF58-DB5B-425D-929F-E9A5C6BD685E}" type="doc">
      <dgm:prSet loTypeId="urn:microsoft.com/office/officeart/2005/8/layout/chevron1" loCatId="process" qsTypeId="urn:microsoft.com/office/officeart/2005/8/quickstyle/3d1" qsCatId="3D" csTypeId="urn:microsoft.com/office/officeart/2005/8/colors/accent1_1" csCatId="accent1" phldr="1"/>
      <dgm:spPr/>
    </dgm:pt>
    <dgm:pt modelId="{5FDF6D93-C6D6-4B30-93B7-C73089D3D34E}">
      <dgm:prSet phldrT="[文字]" custT="1"/>
      <dgm:spPr/>
      <dgm:t>
        <a:bodyPr/>
        <a:lstStyle/>
        <a:p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gm:t>
    </dgm:pt>
    <dgm:pt modelId="{98D69ADC-93C2-4CCA-90F0-34646B853B78}" type="par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F8D07544-4E02-4137-9B45-C03E14A49944}" type="sibTrans" cxnId="{D3BD61EF-D24C-4720-8BA4-5B5AFBD11244}">
      <dgm:prSet/>
      <dgm:spPr/>
      <dgm:t>
        <a:bodyPr/>
        <a:lstStyle/>
        <a:p>
          <a:endParaRPr lang="zh-TW" altLang="en-US"/>
        </a:p>
      </dgm:t>
    </dgm:pt>
    <dgm:pt modelId="{C35F3614-E70A-42B3-BCA7-0A9ED2D7028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gm:t>
    </dgm:pt>
    <dgm:pt modelId="{944FBC0F-9855-4FEA-B8E0-BEA693972964}" type="par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892DA981-F173-42CC-8A21-084B0CC28079}" type="sibTrans" cxnId="{025C386D-4E88-425C-B12F-36074EC1AC80}">
      <dgm:prSet/>
      <dgm:spPr/>
      <dgm:t>
        <a:bodyPr/>
        <a:lstStyle/>
        <a:p>
          <a:endParaRPr lang="zh-TW" altLang="en-US"/>
        </a:p>
      </dgm:t>
    </dgm:pt>
    <dgm:pt modelId="{B9F8E3EC-43C8-4DC8-9ED5-BD591C439DB4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gm:t>
    </dgm:pt>
    <dgm:pt modelId="{1DC4CC13-0F94-491E-BAA4-661A9B52230C}" type="par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D4408092-793F-4AA4-AA37-E1F3A116D9D7}" type="sibTrans" cxnId="{B6FF3456-40DA-413E-A7C7-7C706E06C5AF}">
      <dgm:prSet/>
      <dgm:spPr/>
      <dgm:t>
        <a:bodyPr/>
        <a:lstStyle/>
        <a:p>
          <a:endParaRPr lang="zh-TW" altLang="en-US"/>
        </a:p>
      </dgm:t>
    </dgm:pt>
    <dgm:pt modelId="{474D8E33-9461-497D-814C-5F079AF4896B}">
      <dgm:prSet phldrT="[文字]" custT="1"/>
      <dgm:spPr/>
      <dgm:t>
        <a:bodyPr/>
        <a:lstStyle/>
        <a:p>
          <a:r>
            <a:rPr lang="zh-TW" altLang="en-US" sz="1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gm:t>
    </dgm:pt>
    <dgm:pt modelId="{CDA96DF0-D5D7-4D8B-A723-0D655DF4E884}" type="par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8F46278F-523E-4ACA-9060-446ACC73F9BD}" type="sibTrans" cxnId="{4D4C6CF9-C50C-4C13-A6D3-C67144D60F1E}">
      <dgm:prSet/>
      <dgm:spPr/>
      <dgm:t>
        <a:bodyPr/>
        <a:lstStyle/>
        <a:p>
          <a:endParaRPr lang="zh-TW" altLang="en-US"/>
        </a:p>
      </dgm:t>
    </dgm:pt>
    <dgm:pt modelId="{AD562918-0E68-49B6-9BCF-148459CD1BD9}">
      <dgm:prSet custT="1"/>
      <dgm:spPr/>
      <dgm:t>
        <a:bodyPr/>
        <a:lstStyle/>
        <a:p>
          <a:r>
            <a:rPr lang="zh-TW" altLang="en-US" sz="1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gm:t>
    </dgm:pt>
    <dgm:pt modelId="{4357D088-8C6C-4675-9C18-BA2DD110740B}" type="par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FB8AA7C2-5BB0-4CF8-A0C2-4E9A1DAE7B9D}" type="sibTrans" cxnId="{4AA0CF77-9D5C-49EF-A9A2-4ED8456DB7C6}">
      <dgm:prSet/>
      <dgm:spPr/>
      <dgm:t>
        <a:bodyPr/>
        <a:lstStyle/>
        <a:p>
          <a:endParaRPr lang="zh-TW" altLang="en-US"/>
        </a:p>
      </dgm:t>
    </dgm:pt>
    <dgm:pt modelId="{44A22F3C-4CD3-44D6-82BE-F1EB58419DD7}" type="pres">
      <dgm:prSet presAssocID="{02B1BF58-DB5B-425D-929F-E9A5C6BD685E}" presName="Name0" presStyleCnt="0">
        <dgm:presLayoutVars>
          <dgm:dir/>
          <dgm:animLvl val="lvl"/>
          <dgm:resizeHandles val="exact"/>
        </dgm:presLayoutVars>
      </dgm:prSet>
      <dgm:spPr/>
    </dgm:pt>
    <dgm:pt modelId="{2D1E9B97-088B-4F33-8D99-453354A3E39F}" type="pres">
      <dgm:prSet presAssocID="{474D8E33-9461-497D-814C-5F079AF4896B}" presName="parTxOnly" presStyleLbl="node1" presStyleIdx="0" presStyleCnt="5" custScaleX="59471">
        <dgm:presLayoutVars>
          <dgm:chMax val="0"/>
          <dgm:chPref val="0"/>
          <dgm:bulletEnabled val="1"/>
        </dgm:presLayoutVars>
      </dgm:prSet>
      <dgm:spPr/>
    </dgm:pt>
    <dgm:pt modelId="{9209EC98-81B4-46F9-868E-39ABE0E9A8A4}" type="pres">
      <dgm:prSet presAssocID="{8F46278F-523E-4ACA-9060-446ACC73F9BD}" presName="parTxOnlySpace" presStyleCnt="0"/>
      <dgm:spPr/>
    </dgm:pt>
    <dgm:pt modelId="{90B0FE05-C963-41F8-A92E-84A9357F65E1}" type="pres">
      <dgm:prSet presAssocID="{5FDF6D93-C6D6-4B30-93B7-C73089D3D34E}" presName="parTxOnly" presStyleLbl="node1" presStyleIdx="1" presStyleCnt="5" custScaleX="103599">
        <dgm:presLayoutVars>
          <dgm:chMax val="0"/>
          <dgm:chPref val="0"/>
          <dgm:bulletEnabled val="1"/>
        </dgm:presLayoutVars>
      </dgm:prSet>
      <dgm:spPr/>
    </dgm:pt>
    <dgm:pt modelId="{A20743B9-D3F3-426A-AD4C-4AB41253A895}" type="pres">
      <dgm:prSet presAssocID="{F8D07544-4E02-4137-9B45-C03E14A49944}" presName="parTxOnlySpace" presStyleCnt="0"/>
      <dgm:spPr/>
    </dgm:pt>
    <dgm:pt modelId="{A27BB711-33C6-4E28-9099-C0B9B1854019}" type="pres">
      <dgm:prSet presAssocID="{C35F3614-E70A-42B3-BCA7-0A9ED2D7028B}" presName="parTxOnly" presStyleLbl="node1" presStyleIdx="2" presStyleCnt="5" custLinFactNeighborX="1687" custLinFactNeighborY="945">
        <dgm:presLayoutVars>
          <dgm:chMax val="0"/>
          <dgm:chPref val="0"/>
          <dgm:bulletEnabled val="1"/>
        </dgm:presLayoutVars>
      </dgm:prSet>
      <dgm:spPr/>
    </dgm:pt>
    <dgm:pt modelId="{8721F532-136A-423B-AF89-AEEEA23484A5}" type="pres">
      <dgm:prSet presAssocID="{892DA981-F173-42CC-8A21-084B0CC28079}" presName="parTxOnlySpace" presStyleCnt="0"/>
      <dgm:spPr/>
    </dgm:pt>
    <dgm:pt modelId="{CBF46BD7-78A4-4E6B-A4A9-0B81AAF0E681}" type="pres">
      <dgm:prSet presAssocID="{AD562918-0E68-49B6-9BCF-148459CD1BD9}" presName="parTxOnly" presStyleLbl="node1" presStyleIdx="3" presStyleCnt="5" custScaleX="113907">
        <dgm:presLayoutVars>
          <dgm:chMax val="0"/>
          <dgm:chPref val="0"/>
          <dgm:bulletEnabled val="1"/>
        </dgm:presLayoutVars>
      </dgm:prSet>
      <dgm:spPr/>
    </dgm:pt>
    <dgm:pt modelId="{3907BC63-0920-436F-8D14-A0B0BF6845AB}" type="pres">
      <dgm:prSet presAssocID="{FB8AA7C2-5BB0-4CF8-A0C2-4E9A1DAE7B9D}" presName="parTxOnlySpace" presStyleCnt="0"/>
      <dgm:spPr/>
    </dgm:pt>
    <dgm:pt modelId="{0EA7D899-B328-46D0-9575-D0D5B8573E2A}" type="pres">
      <dgm:prSet presAssocID="{B9F8E3EC-43C8-4DC8-9ED5-BD591C439DB4}" presName="parTxOnly" presStyleLbl="node1" presStyleIdx="4" presStyleCnt="5" custScaleX="66530">
        <dgm:presLayoutVars>
          <dgm:chMax val="0"/>
          <dgm:chPref val="0"/>
          <dgm:bulletEnabled val="1"/>
        </dgm:presLayoutVars>
      </dgm:prSet>
      <dgm:spPr/>
    </dgm:pt>
  </dgm:ptLst>
  <dgm:cxnLst>
    <dgm:cxn modelId="{5D3F4606-2DEA-4886-AAA3-21FE8CC7D69D}" type="presOf" srcId="{AD562918-0E68-49B6-9BCF-148459CD1BD9}" destId="{CBF46BD7-78A4-4E6B-A4A9-0B81AAF0E681}" srcOrd="0" destOrd="0" presId="urn:microsoft.com/office/officeart/2005/8/layout/chevron1"/>
    <dgm:cxn modelId="{EA064644-5E06-4DE4-AC2E-0461AF897AA3}" type="presOf" srcId="{474D8E33-9461-497D-814C-5F079AF4896B}" destId="{2D1E9B97-088B-4F33-8D99-453354A3E39F}" srcOrd="0" destOrd="0" presId="urn:microsoft.com/office/officeart/2005/8/layout/chevron1"/>
    <dgm:cxn modelId="{D8905769-AD9E-4AB0-BD3A-0E97AA1820F8}" type="presOf" srcId="{B9F8E3EC-43C8-4DC8-9ED5-BD591C439DB4}" destId="{0EA7D899-B328-46D0-9575-D0D5B8573E2A}" srcOrd="0" destOrd="0" presId="urn:microsoft.com/office/officeart/2005/8/layout/chevron1"/>
    <dgm:cxn modelId="{025C386D-4E88-425C-B12F-36074EC1AC80}" srcId="{02B1BF58-DB5B-425D-929F-E9A5C6BD685E}" destId="{C35F3614-E70A-42B3-BCA7-0A9ED2D7028B}" srcOrd="2" destOrd="0" parTransId="{944FBC0F-9855-4FEA-B8E0-BEA693972964}" sibTransId="{892DA981-F173-42CC-8A21-084B0CC28079}"/>
    <dgm:cxn modelId="{B6FF3456-40DA-413E-A7C7-7C706E06C5AF}" srcId="{02B1BF58-DB5B-425D-929F-E9A5C6BD685E}" destId="{B9F8E3EC-43C8-4DC8-9ED5-BD591C439DB4}" srcOrd="4" destOrd="0" parTransId="{1DC4CC13-0F94-491E-BAA4-661A9B52230C}" sibTransId="{D4408092-793F-4AA4-AA37-E1F3A116D9D7}"/>
    <dgm:cxn modelId="{4AA0CF77-9D5C-49EF-A9A2-4ED8456DB7C6}" srcId="{02B1BF58-DB5B-425D-929F-E9A5C6BD685E}" destId="{AD562918-0E68-49B6-9BCF-148459CD1BD9}" srcOrd="3" destOrd="0" parTransId="{4357D088-8C6C-4675-9C18-BA2DD110740B}" sibTransId="{FB8AA7C2-5BB0-4CF8-A0C2-4E9A1DAE7B9D}"/>
    <dgm:cxn modelId="{41F2F18D-5AAC-4520-B21C-EF7A9C48D1AA}" type="presOf" srcId="{C35F3614-E70A-42B3-BCA7-0A9ED2D7028B}" destId="{A27BB711-33C6-4E28-9099-C0B9B1854019}" srcOrd="0" destOrd="0" presId="urn:microsoft.com/office/officeart/2005/8/layout/chevron1"/>
    <dgm:cxn modelId="{B17ACCAE-CDF5-41A6-B941-4ACF2A074717}" type="presOf" srcId="{5FDF6D93-C6D6-4B30-93B7-C73089D3D34E}" destId="{90B0FE05-C963-41F8-A92E-84A9357F65E1}" srcOrd="0" destOrd="0" presId="urn:microsoft.com/office/officeart/2005/8/layout/chevron1"/>
    <dgm:cxn modelId="{D3BD61EF-D24C-4720-8BA4-5B5AFBD11244}" srcId="{02B1BF58-DB5B-425D-929F-E9A5C6BD685E}" destId="{5FDF6D93-C6D6-4B30-93B7-C73089D3D34E}" srcOrd="1" destOrd="0" parTransId="{98D69ADC-93C2-4CCA-90F0-34646B853B78}" sibTransId="{F8D07544-4E02-4137-9B45-C03E14A49944}"/>
    <dgm:cxn modelId="{4D3467F6-7CAA-4065-ACBA-130ECB594D4B}" type="presOf" srcId="{02B1BF58-DB5B-425D-929F-E9A5C6BD685E}" destId="{44A22F3C-4CD3-44D6-82BE-F1EB58419DD7}" srcOrd="0" destOrd="0" presId="urn:microsoft.com/office/officeart/2005/8/layout/chevron1"/>
    <dgm:cxn modelId="{4D4C6CF9-C50C-4C13-A6D3-C67144D60F1E}" srcId="{02B1BF58-DB5B-425D-929F-E9A5C6BD685E}" destId="{474D8E33-9461-497D-814C-5F079AF4896B}" srcOrd="0" destOrd="0" parTransId="{CDA96DF0-D5D7-4D8B-A723-0D655DF4E884}" sibTransId="{8F46278F-523E-4ACA-9060-446ACC73F9BD}"/>
    <dgm:cxn modelId="{6C756607-584F-4D58-8AB8-6E114499A77A}" type="presParOf" srcId="{44A22F3C-4CD3-44D6-82BE-F1EB58419DD7}" destId="{2D1E9B97-088B-4F33-8D99-453354A3E39F}" srcOrd="0" destOrd="0" presId="urn:microsoft.com/office/officeart/2005/8/layout/chevron1"/>
    <dgm:cxn modelId="{5A7118F3-6F26-4628-A50C-217358E616A5}" type="presParOf" srcId="{44A22F3C-4CD3-44D6-82BE-F1EB58419DD7}" destId="{9209EC98-81B4-46F9-868E-39ABE0E9A8A4}" srcOrd="1" destOrd="0" presId="urn:microsoft.com/office/officeart/2005/8/layout/chevron1"/>
    <dgm:cxn modelId="{36912D4A-A03B-40D2-93AC-BACF8ACCF9E5}" type="presParOf" srcId="{44A22F3C-4CD3-44D6-82BE-F1EB58419DD7}" destId="{90B0FE05-C963-41F8-A92E-84A9357F65E1}" srcOrd="2" destOrd="0" presId="urn:microsoft.com/office/officeart/2005/8/layout/chevron1"/>
    <dgm:cxn modelId="{7BCF6C86-5606-42C1-B9E1-FB92D3075D5B}" type="presParOf" srcId="{44A22F3C-4CD3-44D6-82BE-F1EB58419DD7}" destId="{A20743B9-D3F3-426A-AD4C-4AB41253A895}" srcOrd="3" destOrd="0" presId="urn:microsoft.com/office/officeart/2005/8/layout/chevron1"/>
    <dgm:cxn modelId="{89298B0C-5F03-4531-9BC9-AD61EDA8FE21}" type="presParOf" srcId="{44A22F3C-4CD3-44D6-82BE-F1EB58419DD7}" destId="{A27BB711-33C6-4E28-9099-C0B9B1854019}" srcOrd="4" destOrd="0" presId="urn:microsoft.com/office/officeart/2005/8/layout/chevron1"/>
    <dgm:cxn modelId="{7A1DD317-B67A-4660-97D5-6E0FC09D7320}" type="presParOf" srcId="{44A22F3C-4CD3-44D6-82BE-F1EB58419DD7}" destId="{8721F532-136A-423B-AF89-AEEEA23484A5}" srcOrd="5" destOrd="0" presId="urn:microsoft.com/office/officeart/2005/8/layout/chevron1"/>
    <dgm:cxn modelId="{E372A9BD-09B3-416E-8AD8-3E9CF08D52BB}" type="presParOf" srcId="{44A22F3C-4CD3-44D6-82BE-F1EB58419DD7}" destId="{CBF46BD7-78A4-4E6B-A4A9-0B81AAF0E681}" srcOrd="6" destOrd="0" presId="urn:microsoft.com/office/officeart/2005/8/layout/chevron1"/>
    <dgm:cxn modelId="{40481446-EB33-4377-B740-9765B58B1AAD}" type="presParOf" srcId="{44A22F3C-4CD3-44D6-82BE-F1EB58419DD7}" destId="{3907BC63-0920-436F-8D14-A0B0BF6845AB}" srcOrd="7" destOrd="0" presId="urn:microsoft.com/office/officeart/2005/8/layout/chevron1"/>
    <dgm:cxn modelId="{1C80D564-CD88-4652-BD2F-B67A22F0416D}" type="presParOf" srcId="{44A22F3C-4CD3-44D6-82BE-F1EB58419DD7}" destId="{0EA7D899-B328-46D0-9575-D0D5B8573E2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906899-7286-46A0-9175-3C3160875DB8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8D9D1F3-8E02-4CF5-9A5E-5106B17D288E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量測規劃</a:t>
          </a:r>
        </a:p>
      </dgm:t>
    </dgm:pt>
    <dgm:pt modelId="{F9E7FF82-1852-42CB-9066-135ADBC8605E}" type="parTrans" cxnId="{B631C645-205D-4A56-86D4-8D68355669BF}">
      <dgm:prSet/>
      <dgm:spPr/>
      <dgm:t>
        <a:bodyPr/>
        <a:lstStyle/>
        <a:p>
          <a:endParaRPr lang="zh-TW" altLang="en-US"/>
        </a:p>
      </dgm:t>
    </dgm:pt>
    <dgm:pt modelId="{C14710AD-FD02-47DD-88AA-CCA905AD7414}" type="sibTrans" cxnId="{B631C645-205D-4A56-86D4-8D68355669BF}">
      <dgm:prSet/>
      <dgm:spPr/>
      <dgm:t>
        <a:bodyPr/>
        <a:lstStyle/>
        <a:p>
          <a:endParaRPr lang="zh-TW" altLang="en-US"/>
        </a:p>
      </dgm:t>
    </dgm:pt>
    <dgm:pt modelId="{8033C206-6C48-41E8-86CD-486B70EC0420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使用工具介紹</a:t>
          </a:r>
        </a:p>
      </dgm:t>
    </dgm:pt>
    <dgm:pt modelId="{404B3F7E-7CA9-4AEA-BE3B-0AA5F4F9E69E}" type="parTrans" cxnId="{9191A39B-D7A9-4B91-87AC-D6C2A82ADEAA}">
      <dgm:prSet/>
      <dgm:spPr/>
      <dgm:t>
        <a:bodyPr/>
        <a:lstStyle/>
        <a:p>
          <a:endParaRPr lang="zh-TW" altLang="en-US"/>
        </a:p>
      </dgm:t>
    </dgm:pt>
    <dgm:pt modelId="{A2393638-F876-421C-93D9-73AA4AD93129}" type="sibTrans" cxnId="{9191A39B-D7A9-4B91-87AC-D6C2A82ADEAA}">
      <dgm:prSet/>
      <dgm:spPr/>
      <dgm:t>
        <a:bodyPr/>
        <a:lstStyle/>
        <a:p>
          <a:endParaRPr lang="zh-TW" altLang="en-US"/>
        </a:p>
      </dgm:t>
    </dgm:pt>
    <dgm:pt modelId="{7A094E4F-40FD-48FB-BF5B-E32A4B2DFC6F}">
      <dgm:prSet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數據接收與處理</a:t>
          </a:r>
        </a:p>
      </dgm:t>
    </dgm:pt>
    <dgm:pt modelId="{69EDB33C-9D7D-45CE-A00F-A768C2DDCB88}" type="parTrans" cxnId="{D627D864-C129-49D2-BDBF-7C666336A344}">
      <dgm:prSet/>
      <dgm:spPr/>
      <dgm:t>
        <a:bodyPr/>
        <a:lstStyle/>
        <a:p>
          <a:endParaRPr lang="zh-TW" altLang="en-US"/>
        </a:p>
      </dgm:t>
    </dgm:pt>
    <dgm:pt modelId="{633FDBC5-E643-4A97-B843-FC5B9B299C73}" type="sibTrans" cxnId="{D627D864-C129-49D2-BDBF-7C666336A344}">
      <dgm:prSet/>
      <dgm:spPr/>
      <dgm:t>
        <a:bodyPr/>
        <a:lstStyle/>
        <a:p>
          <a:endParaRPr lang="zh-TW" altLang="en-US"/>
        </a:p>
      </dgm:t>
    </dgm:pt>
    <dgm:pt modelId="{3E04E1FF-71DA-4933-BB6A-131A83FD79D4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作業流程</a:t>
          </a:r>
        </a:p>
      </dgm:t>
    </dgm:pt>
    <dgm:pt modelId="{526B8EBE-93EE-4AB6-ACB6-729A59BF086C}" type="parTrans" cxnId="{70B4F0FE-499C-4577-AC39-B14EFA192D26}">
      <dgm:prSet/>
      <dgm:spPr/>
      <dgm:t>
        <a:bodyPr/>
        <a:lstStyle/>
        <a:p>
          <a:endParaRPr lang="zh-TW" altLang="en-US"/>
        </a:p>
      </dgm:t>
    </dgm:pt>
    <dgm:pt modelId="{E8628A03-99ED-44AB-87F9-B2FCDD2D9D60}" type="sibTrans" cxnId="{70B4F0FE-499C-4577-AC39-B14EFA192D26}">
      <dgm:prSet/>
      <dgm:spPr/>
      <dgm:t>
        <a:bodyPr/>
        <a:lstStyle/>
        <a:p>
          <a:endParaRPr lang="zh-TW" altLang="en-US"/>
        </a:p>
      </dgm:t>
    </dgm:pt>
    <dgm:pt modelId="{EED85888-B027-4DF8-A142-F5B8FFC39263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整合製作</a:t>
          </a:r>
        </a:p>
      </dgm:t>
    </dgm:pt>
    <dgm:pt modelId="{6D909D5F-C582-4AA5-9930-154009E87512}" type="parTrans" cxnId="{B520944C-389F-437D-B0AC-E58AA53DDC59}">
      <dgm:prSet/>
      <dgm:spPr/>
      <dgm:t>
        <a:bodyPr/>
        <a:lstStyle/>
        <a:p>
          <a:endParaRPr lang="zh-TW" altLang="en-US"/>
        </a:p>
      </dgm:t>
    </dgm:pt>
    <dgm:pt modelId="{5D89CD6E-C8B5-4A7D-969F-522CF8157C44}" type="sibTrans" cxnId="{B520944C-389F-437D-B0AC-E58AA53DDC59}">
      <dgm:prSet/>
      <dgm:spPr/>
      <dgm:t>
        <a:bodyPr/>
        <a:lstStyle/>
        <a:p>
          <a:endParaRPr lang="zh-TW" altLang="en-US"/>
        </a:p>
      </dgm:t>
    </dgm:pt>
    <dgm:pt modelId="{55EDD819-939A-45BB-91C8-BC22D58D79AE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現地安裝</a:t>
          </a:r>
        </a:p>
      </dgm:t>
    </dgm:pt>
    <dgm:pt modelId="{590112F2-B260-415C-B36D-5B68F157C773}" type="parTrans" cxnId="{583AFE25-B451-405C-A176-FA14BBA9C689}">
      <dgm:prSet/>
      <dgm:spPr/>
      <dgm:t>
        <a:bodyPr/>
        <a:lstStyle/>
        <a:p>
          <a:endParaRPr lang="zh-TW" altLang="en-US"/>
        </a:p>
      </dgm:t>
    </dgm:pt>
    <dgm:pt modelId="{451E2B53-CC15-4F6E-922F-A9D00DCB60E2}" type="sibTrans" cxnId="{583AFE25-B451-405C-A176-FA14BBA9C689}">
      <dgm:prSet/>
      <dgm:spPr/>
      <dgm:t>
        <a:bodyPr/>
        <a:lstStyle/>
        <a:p>
          <a:endParaRPr lang="zh-TW" altLang="en-US"/>
        </a:p>
      </dgm:t>
    </dgm:pt>
    <dgm:pt modelId="{D5D1413F-AB17-482C-B2A4-3EF2B49AC72B}" type="pres">
      <dgm:prSet presAssocID="{AC906899-7286-46A0-9175-3C3160875DB8}" presName="linear" presStyleCnt="0">
        <dgm:presLayoutVars>
          <dgm:dir/>
          <dgm:animLvl val="lvl"/>
          <dgm:resizeHandles val="exact"/>
        </dgm:presLayoutVars>
      </dgm:prSet>
      <dgm:spPr/>
    </dgm:pt>
    <dgm:pt modelId="{F6E5D6FD-2A7B-4673-A302-CA8019AAF9BA}" type="pres">
      <dgm:prSet presAssocID="{8033C206-6C48-41E8-86CD-486B70EC0420}" presName="parentLin" presStyleCnt="0"/>
      <dgm:spPr/>
    </dgm:pt>
    <dgm:pt modelId="{5572A135-9179-428C-8A79-AE114F5119DC}" type="pres">
      <dgm:prSet presAssocID="{8033C206-6C48-41E8-86CD-486B70EC0420}" presName="parentLeftMargin" presStyleLbl="node1" presStyleIdx="0" presStyleCnt="3"/>
      <dgm:spPr/>
    </dgm:pt>
    <dgm:pt modelId="{A853E0A4-FB8A-471A-97A3-467A3A001B98}" type="pres">
      <dgm:prSet presAssocID="{8033C206-6C48-41E8-86CD-486B70EC042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B52EF5-5420-483D-960C-EF9DA55F54F2}" type="pres">
      <dgm:prSet presAssocID="{8033C206-6C48-41E8-86CD-486B70EC0420}" presName="negativeSpace" presStyleCnt="0"/>
      <dgm:spPr/>
    </dgm:pt>
    <dgm:pt modelId="{64219FA0-B87B-48B0-83E7-1D3EC162C048}" type="pres">
      <dgm:prSet presAssocID="{8033C206-6C48-41E8-86CD-486B70EC0420}" presName="childText" presStyleLbl="conFgAcc1" presStyleIdx="0" presStyleCnt="3">
        <dgm:presLayoutVars>
          <dgm:bulletEnabled val="1"/>
        </dgm:presLayoutVars>
      </dgm:prSet>
      <dgm:spPr/>
    </dgm:pt>
    <dgm:pt modelId="{7AD3F245-29F8-4045-9802-0FD7D35FB8DA}" type="pres">
      <dgm:prSet presAssocID="{A2393638-F876-421C-93D9-73AA4AD93129}" presName="spaceBetweenRectangles" presStyleCnt="0"/>
      <dgm:spPr/>
    </dgm:pt>
    <dgm:pt modelId="{A270A61D-B724-4BED-A09C-5D4EAF04FFCB}" type="pres">
      <dgm:prSet presAssocID="{F8D9D1F3-8E02-4CF5-9A5E-5106B17D288E}" presName="parentLin" presStyleCnt="0"/>
      <dgm:spPr/>
    </dgm:pt>
    <dgm:pt modelId="{BEF5F3E1-7FE8-45C3-A395-35518A8532FA}" type="pres">
      <dgm:prSet presAssocID="{F8D9D1F3-8E02-4CF5-9A5E-5106B17D288E}" presName="parentLeftMargin" presStyleLbl="node1" presStyleIdx="0" presStyleCnt="3"/>
      <dgm:spPr/>
    </dgm:pt>
    <dgm:pt modelId="{9F334A23-1221-4C81-B24E-8096854C0AE7}" type="pres">
      <dgm:prSet presAssocID="{F8D9D1F3-8E02-4CF5-9A5E-5106B17D28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181029-5D18-418E-B1AE-59546EB06D88}" type="pres">
      <dgm:prSet presAssocID="{F8D9D1F3-8E02-4CF5-9A5E-5106B17D288E}" presName="negativeSpace" presStyleCnt="0"/>
      <dgm:spPr/>
    </dgm:pt>
    <dgm:pt modelId="{AC7FA8B6-BDDD-4CB8-B1A6-997E340782E1}" type="pres">
      <dgm:prSet presAssocID="{F8D9D1F3-8E02-4CF5-9A5E-5106B17D288E}" presName="childText" presStyleLbl="conFgAcc1" presStyleIdx="1" presStyleCnt="3">
        <dgm:presLayoutVars>
          <dgm:bulletEnabled val="1"/>
        </dgm:presLayoutVars>
      </dgm:prSet>
      <dgm:spPr/>
    </dgm:pt>
    <dgm:pt modelId="{8B11FE12-6E16-45F9-ACEB-8F9DCA98DE2D}" type="pres">
      <dgm:prSet presAssocID="{C14710AD-FD02-47DD-88AA-CCA905AD7414}" presName="spaceBetweenRectangles" presStyleCnt="0"/>
      <dgm:spPr/>
    </dgm:pt>
    <dgm:pt modelId="{69C76A94-A630-4C07-B975-ABE0ED43F851}" type="pres">
      <dgm:prSet presAssocID="{7A094E4F-40FD-48FB-BF5B-E32A4B2DFC6F}" presName="parentLin" presStyleCnt="0"/>
      <dgm:spPr/>
    </dgm:pt>
    <dgm:pt modelId="{6C8FCE71-BF45-454D-81E2-A72E6A8503AC}" type="pres">
      <dgm:prSet presAssocID="{7A094E4F-40FD-48FB-BF5B-E32A4B2DFC6F}" presName="parentLeftMargin" presStyleLbl="node1" presStyleIdx="1" presStyleCnt="3"/>
      <dgm:spPr/>
    </dgm:pt>
    <dgm:pt modelId="{ABB48B9A-4B99-46AE-BD3E-408C11901CC6}" type="pres">
      <dgm:prSet presAssocID="{7A094E4F-40FD-48FB-BF5B-E32A4B2DFC6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CBE6578-FF8A-49D1-82AC-E9AF2A876C96}" type="pres">
      <dgm:prSet presAssocID="{7A094E4F-40FD-48FB-BF5B-E32A4B2DFC6F}" presName="negativeSpace" presStyleCnt="0"/>
      <dgm:spPr/>
    </dgm:pt>
    <dgm:pt modelId="{FAE563C3-4F16-4D65-8637-38DC570AF9FB}" type="pres">
      <dgm:prSet presAssocID="{7A094E4F-40FD-48FB-BF5B-E32A4B2DFC6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83AFE25-B451-405C-A176-FA14BBA9C689}" srcId="{F8D9D1F3-8E02-4CF5-9A5E-5106B17D288E}" destId="{55EDD819-939A-45BB-91C8-BC22D58D79AE}" srcOrd="2" destOrd="0" parTransId="{590112F2-B260-415C-B36D-5B68F157C773}" sibTransId="{451E2B53-CC15-4F6E-922F-A9D00DCB60E2}"/>
    <dgm:cxn modelId="{64E4C432-1960-4ED6-9204-51328D747D4D}" type="presOf" srcId="{EED85888-B027-4DF8-A142-F5B8FFC39263}" destId="{AC7FA8B6-BDDD-4CB8-B1A6-997E340782E1}" srcOrd="0" destOrd="1" presId="urn:microsoft.com/office/officeart/2005/8/layout/list1"/>
    <dgm:cxn modelId="{D627D864-C129-49D2-BDBF-7C666336A344}" srcId="{AC906899-7286-46A0-9175-3C3160875DB8}" destId="{7A094E4F-40FD-48FB-BF5B-E32A4B2DFC6F}" srcOrd="2" destOrd="0" parTransId="{69EDB33C-9D7D-45CE-A00F-A768C2DDCB88}" sibTransId="{633FDBC5-E643-4A97-B843-FC5B9B299C73}"/>
    <dgm:cxn modelId="{1E81B445-5B4C-48FC-A025-42DEC3DE8963}" type="presOf" srcId="{8033C206-6C48-41E8-86CD-486B70EC0420}" destId="{5572A135-9179-428C-8A79-AE114F5119DC}" srcOrd="0" destOrd="0" presId="urn:microsoft.com/office/officeart/2005/8/layout/list1"/>
    <dgm:cxn modelId="{B631C645-205D-4A56-86D4-8D68355669BF}" srcId="{AC906899-7286-46A0-9175-3C3160875DB8}" destId="{F8D9D1F3-8E02-4CF5-9A5E-5106B17D288E}" srcOrd="1" destOrd="0" parTransId="{F9E7FF82-1852-42CB-9066-135ADBC8605E}" sibTransId="{C14710AD-FD02-47DD-88AA-CCA905AD7414}"/>
    <dgm:cxn modelId="{B520944C-389F-437D-B0AC-E58AA53DDC59}" srcId="{F8D9D1F3-8E02-4CF5-9A5E-5106B17D288E}" destId="{EED85888-B027-4DF8-A142-F5B8FFC39263}" srcOrd="1" destOrd="0" parTransId="{6D909D5F-C582-4AA5-9930-154009E87512}" sibTransId="{5D89CD6E-C8B5-4A7D-969F-522CF8157C44}"/>
    <dgm:cxn modelId="{9191A39B-D7A9-4B91-87AC-D6C2A82ADEAA}" srcId="{AC906899-7286-46A0-9175-3C3160875DB8}" destId="{8033C206-6C48-41E8-86CD-486B70EC0420}" srcOrd="0" destOrd="0" parTransId="{404B3F7E-7CA9-4AEA-BE3B-0AA5F4F9E69E}" sibTransId="{A2393638-F876-421C-93D9-73AA4AD93129}"/>
    <dgm:cxn modelId="{2A5334A6-CFF6-4CD5-971B-E7256B99A581}" type="presOf" srcId="{7A094E4F-40FD-48FB-BF5B-E32A4B2DFC6F}" destId="{ABB48B9A-4B99-46AE-BD3E-408C11901CC6}" srcOrd="1" destOrd="0" presId="urn:microsoft.com/office/officeart/2005/8/layout/list1"/>
    <dgm:cxn modelId="{3FD22AAB-C3D3-48CD-9586-3D692F43236E}" type="presOf" srcId="{55EDD819-939A-45BB-91C8-BC22D58D79AE}" destId="{AC7FA8B6-BDDD-4CB8-B1A6-997E340782E1}" srcOrd="0" destOrd="2" presId="urn:microsoft.com/office/officeart/2005/8/layout/list1"/>
    <dgm:cxn modelId="{FD54D5C0-AECB-4FF0-BB6F-FD334B95CAFC}" type="presOf" srcId="{7A094E4F-40FD-48FB-BF5B-E32A4B2DFC6F}" destId="{6C8FCE71-BF45-454D-81E2-A72E6A8503AC}" srcOrd="0" destOrd="0" presId="urn:microsoft.com/office/officeart/2005/8/layout/list1"/>
    <dgm:cxn modelId="{C55396C3-0DD6-4D68-8D11-CCA6403AEE54}" type="presOf" srcId="{8033C206-6C48-41E8-86CD-486B70EC0420}" destId="{A853E0A4-FB8A-471A-97A3-467A3A001B98}" srcOrd="1" destOrd="0" presId="urn:microsoft.com/office/officeart/2005/8/layout/list1"/>
    <dgm:cxn modelId="{B1BA14C8-E46E-43ED-BE54-5CF4630A4084}" type="presOf" srcId="{3E04E1FF-71DA-4933-BB6A-131A83FD79D4}" destId="{AC7FA8B6-BDDD-4CB8-B1A6-997E340782E1}" srcOrd="0" destOrd="0" presId="urn:microsoft.com/office/officeart/2005/8/layout/list1"/>
    <dgm:cxn modelId="{15881AD3-95DF-4996-8902-DE21CCD963E5}" type="presOf" srcId="{AC906899-7286-46A0-9175-3C3160875DB8}" destId="{D5D1413F-AB17-482C-B2A4-3EF2B49AC72B}" srcOrd="0" destOrd="0" presId="urn:microsoft.com/office/officeart/2005/8/layout/list1"/>
    <dgm:cxn modelId="{C77675DD-D158-40A6-A872-D5EDD1076827}" type="presOf" srcId="{F8D9D1F3-8E02-4CF5-9A5E-5106B17D288E}" destId="{9F334A23-1221-4C81-B24E-8096854C0AE7}" srcOrd="1" destOrd="0" presId="urn:microsoft.com/office/officeart/2005/8/layout/list1"/>
    <dgm:cxn modelId="{01978CF0-2367-4B33-8261-F48B31969FE7}" type="presOf" srcId="{F8D9D1F3-8E02-4CF5-9A5E-5106B17D288E}" destId="{BEF5F3E1-7FE8-45C3-A395-35518A8532FA}" srcOrd="0" destOrd="0" presId="urn:microsoft.com/office/officeart/2005/8/layout/list1"/>
    <dgm:cxn modelId="{70B4F0FE-499C-4577-AC39-B14EFA192D26}" srcId="{F8D9D1F3-8E02-4CF5-9A5E-5106B17D288E}" destId="{3E04E1FF-71DA-4933-BB6A-131A83FD79D4}" srcOrd="0" destOrd="0" parTransId="{526B8EBE-93EE-4AB6-ACB6-729A59BF086C}" sibTransId="{E8628A03-99ED-44AB-87F9-B2FCDD2D9D60}"/>
    <dgm:cxn modelId="{0FCD4957-2DC3-4530-AB64-0773C1371A45}" type="presParOf" srcId="{D5D1413F-AB17-482C-B2A4-3EF2B49AC72B}" destId="{F6E5D6FD-2A7B-4673-A302-CA8019AAF9BA}" srcOrd="0" destOrd="0" presId="urn:microsoft.com/office/officeart/2005/8/layout/list1"/>
    <dgm:cxn modelId="{2E2CBF35-0073-4488-B96B-FCD53040E712}" type="presParOf" srcId="{F6E5D6FD-2A7B-4673-A302-CA8019AAF9BA}" destId="{5572A135-9179-428C-8A79-AE114F5119DC}" srcOrd="0" destOrd="0" presId="urn:microsoft.com/office/officeart/2005/8/layout/list1"/>
    <dgm:cxn modelId="{BB1584E4-3221-444B-A399-DDC34EAE85A3}" type="presParOf" srcId="{F6E5D6FD-2A7B-4673-A302-CA8019AAF9BA}" destId="{A853E0A4-FB8A-471A-97A3-467A3A001B98}" srcOrd="1" destOrd="0" presId="urn:microsoft.com/office/officeart/2005/8/layout/list1"/>
    <dgm:cxn modelId="{512BB083-AFCA-4043-A64D-B338F79AA34A}" type="presParOf" srcId="{D5D1413F-AB17-482C-B2A4-3EF2B49AC72B}" destId="{9EB52EF5-5420-483D-960C-EF9DA55F54F2}" srcOrd="1" destOrd="0" presId="urn:microsoft.com/office/officeart/2005/8/layout/list1"/>
    <dgm:cxn modelId="{4A31C48A-4A00-41FD-AC9E-0CFE868F0490}" type="presParOf" srcId="{D5D1413F-AB17-482C-B2A4-3EF2B49AC72B}" destId="{64219FA0-B87B-48B0-83E7-1D3EC162C048}" srcOrd="2" destOrd="0" presId="urn:microsoft.com/office/officeart/2005/8/layout/list1"/>
    <dgm:cxn modelId="{C5CBF4BE-700F-48BE-95DA-220F7CE7BEF5}" type="presParOf" srcId="{D5D1413F-AB17-482C-B2A4-3EF2B49AC72B}" destId="{7AD3F245-29F8-4045-9802-0FD7D35FB8DA}" srcOrd="3" destOrd="0" presId="urn:microsoft.com/office/officeart/2005/8/layout/list1"/>
    <dgm:cxn modelId="{01A01653-275E-46CC-8809-D4FEF15928D4}" type="presParOf" srcId="{D5D1413F-AB17-482C-B2A4-3EF2B49AC72B}" destId="{A270A61D-B724-4BED-A09C-5D4EAF04FFCB}" srcOrd="4" destOrd="0" presId="urn:microsoft.com/office/officeart/2005/8/layout/list1"/>
    <dgm:cxn modelId="{DC937034-C012-40E3-AE7A-EDAABDA4D0A2}" type="presParOf" srcId="{A270A61D-B724-4BED-A09C-5D4EAF04FFCB}" destId="{BEF5F3E1-7FE8-45C3-A395-35518A8532FA}" srcOrd="0" destOrd="0" presId="urn:microsoft.com/office/officeart/2005/8/layout/list1"/>
    <dgm:cxn modelId="{28716B37-6721-40EC-A4D4-958085798FFC}" type="presParOf" srcId="{A270A61D-B724-4BED-A09C-5D4EAF04FFCB}" destId="{9F334A23-1221-4C81-B24E-8096854C0AE7}" srcOrd="1" destOrd="0" presId="urn:microsoft.com/office/officeart/2005/8/layout/list1"/>
    <dgm:cxn modelId="{1C6DB672-562D-428E-9DF1-DE4CAF1B643C}" type="presParOf" srcId="{D5D1413F-AB17-482C-B2A4-3EF2B49AC72B}" destId="{17181029-5D18-418E-B1AE-59546EB06D88}" srcOrd="5" destOrd="0" presId="urn:microsoft.com/office/officeart/2005/8/layout/list1"/>
    <dgm:cxn modelId="{004D4A09-C06C-4EBB-A1FA-9F1EC885B951}" type="presParOf" srcId="{D5D1413F-AB17-482C-B2A4-3EF2B49AC72B}" destId="{AC7FA8B6-BDDD-4CB8-B1A6-997E340782E1}" srcOrd="6" destOrd="0" presId="urn:microsoft.com/office/officeart/2005/8/layout/list1"/>
    <dgm:cxn modelId="{2DF69D85-4098-43AF-A3B4-2A837199FC79}" type="presParOf" srcId="{D5D1413F-AB17-482C-B2A4-3EF2B49AC72B}" destId="{8B11FE12-6E16-45F9-ACEB-8F9DCA98DE2D}" srcOrd="7" destOrd="0" presId="urn:microsoft.com/office/officeart/2005/8/layout/list1"/>
    <dgm:cxn modelId="{6463872D-EED1-4ED1-8799-19A5A224628D}" type="presParOf" srcId="{D5D1413F-AB17-482C-B2A4-3EF2B49AC72B}" destId="{69C76A94-A630-4C07-B975-ABE0ED43F851}" srcOrd="8" destOrd="0" presId="urn:microsoft.com/office/officeart/2005/8/layout/list1"/>
    <dgm:cxn modelId="{3CBF2F60-FE7A-4641-8A92-8A52946F7AB7}" type="presParOf" srcId="{69C76A94-A630-4C07-B975-ABE0ED43F851}" destId="{6C8FCE71-BF45-454D-81E2-A72E6A8503AC}" srcOrd="0" destOrd="0" presId="urn:microsoft.com/office/officeart/2005/8/layout/list1"/>
    <dgm:cxn modelId="{135992AD-A0D2-45DC-9E50-7EB6193219E9}" type="presParOf" srcId="{69C76A94-A630-4C07-B975-ABE0ED43F851}" destId="{ABB48B9A-4B99-46AE-BD3E-408C11901CC6}" srcOrd="1" destOrd="0" presId="urn:microsoft.com/office/officeart/2005/8/layout/list1"/>
    <dgm:cxn modelId="{259A2525-A5E0-4518-AFDD-42788457C8FE}" type="presParOf" srcId="{D5D1413F-AB17-482C-B2A4-3EF2B49AC72B}" destId="{4CBE6578-FF8A-49D1-82AC-E9AF2A876C96}" srcOrd="9" destOrd="0" presId="urn:microsoft.com/office/officeart/2005/8/layout/list1"/>
    <dgm:cxn modelId="{7F46CD4D-3AFF-414B-AB1C-1FA2529118E3}" type="presParOf" srcId="{D5D1413F-AB17-482C-B2A4-3EF2B49AC72B}" destId="{FAE563C3-4F16-4D65-8637-38DC570AF9F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D96D8-BFB6-461C-B2D5-0F9378A953E5}">
      <dsp:nvSpPr>
        <dsp:cNvPr id="0" name=""/>
        <dsp:cNvSpPr/>
      </dsp:nvSpPr>
      <dsp:spPr>
        <a:xfrm>
          <a:off x="3123" y="804619"/>
          <a:ext cx="1910836" cy="76433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385290" y="804619"/>
        <a:ext cx="1146502" cy="764334"/>
      </dsp:txXfrm>
    </dsp:sp>
    <dsp:sp modelId="{120458FF-7823-4A65-BA39-4DA5A4D4B238}">
      <dsp:nvSpPr>
        <dsp:cNvPr id="0" name=""/>
        <dsp:cNvSpPr/>
      </dsp:nvSpPr>
      <dsp:spPr>
        <a:xfrm>
          <a:off x="95913" y="1664495"/>
          <a:ext cx="152866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動機與目的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研究架構與流程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文獻回顧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小結</a:t>
          </a:r>
        </a:p>
      </dsp:txBody>
      <dsp:txXfrm>
        <a:off x="95913" y="1664495"/>
        <a:ext cx="1528669" cy="1170000"/>
      </dsp:txXfrm>
    </dsp:sp>
    <dsp:sp modelId="{B4990BA4-7B52-4A4E-BC04-ABD036E8C957}">
      <dsp:nvSpPr>
        <dsp:cNvPr id="0" name=""/>
        <dsp:cNvSpPr/>
      </dsp:nvSpPr>
      <dsp:spPr>
        <a:xfrm>
          <a:off x="1697959" y="804619"/>
          <a:ext cx="1910836" cy="76433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br>
            <a:rPr lang="en-US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2080126" y="804619"/>
        <a:ext cx="1146502" cy="764334"/>
      </dsp:txXfrm>
    </dsp:sp>
    <dsp:sp modelId="{19B61E02-D412-478B-9DFE-5052BBF34602}">
      <dsp:nvSpPr>
        <dsp:cNvPr id="0" name=""/>
        <dsp:cNvSpPr/>
      </dsp:nvSpPr>
      <dsp:spPr>
        <a:xfrm>
          <a:off x="1790750" y="1664495"/>
          <a:ext cx="152866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使用</a:t>
          </a:r>
          <a:r>
            <a:rPr lang="zh-TW" sz="1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工具</a:t>
          </a:r>
          <a:r>
            <a:rPr lang="zh-TW" altLang="zh-TW" sz="1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介紹</a:t>
          </a:r>
          <a:endParaRPr lang="zh-TW" altLang="en-US" sz="1100" b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模組規劃與配置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現地安裝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數據接收與處理</a:t>
          </a:r>
        </a:p>
      </dsp:txBody>
      <dsp:txXfrm>
        <a:off x="1790750" y="1664495"/>
        <a:ext cx="1528669" cy="1170000"/>
      </dsp:txXfrm>
    </dsp:sp>
    <dsp:sp modelId="{C5BA1060-F6DB-479B-A00B-7E6DC8A221D2}">
      <dsp:nvSpPr>
        <dsp:cNvPr id="0" name=""/>
        <dsp:cNvSpPr/>
      </dsp:nvSpPr>
      <dsp:spPr>
        <a:xfrm>
          <a:off x="3392796" y="804619"/>
          <a:ext cx="1910836" cy="76433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br>
            <a:rPr lang="en-US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管理平台建置</a:t>
          </a:r>
        </a:p>
      </dsp:txBody>
      <dsp:txXfrm>
        <a:off x="3774963" y="804619"/>
        <a:ext cx="1146502" cy="764334"/>
      </dsp:txXfrm>
    </dsp:sp>
    <dsp:sp modelId="{58824B09-6DA8-4955-85DC-4CFCD83FFA54}">
      <dsp:nvSpPr>
        <dsp:cNvPr id="0" name=""/>
        <dsp:cNvSpPr/>
      </dsp:nvSpPr>
      <dsp:spPr>
        <a:xfrm>
          <a:off x="3485586" y="1664495"/>
          <a:ext cx="152866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使用軟體介紹</a:t>
          </a: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建置軌道模型</a:t>
          </a: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管理平台頁面建置</a:t>
          </a:r>
        </a:p>
      </dsp:txBody>
      <dsp:txXfrm>
        <a:off x="3485586" y="1664495"/>
        <a:ext cx="1528669" cy="1170000"/>
      </dsp:txXfrm>
    </dsp:sp>
    <dsp:sp modelId="{1A271E86-46E2-43EE-9FD7-5088D5BAA9C8}">
      <dsp:nvSpPr>
        <dsp:cNvPr id="0" name=""/>
        <dsp:cNvSpPr/>
      </dsp:nvSpPr>
      <dsp:spPr>
        <a:xfrm>
          <a:off x="5087633" y="804619"/>
          <a:ext cx="1910836" cy="76433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</a:t>
          </a:r>
          <a:b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管理平台應用</a:t>
          </a:r>
        </a:p>
      </dsp:txBody>
      <dsp:txXfrm>
        <a:off x="5469800" y="804619"/>
        <a:ext cx="1146502" cy="764334"/>
      </dsp:txXfrm>
    </dsp:sp>
    <dsp:sp modelId="{F1BB671D-216C-4A88-B9D6-8E00198A8E7A}">
      <dsp:nvSpPr>
        <dsp:cNvPr id="0" name=""/>
        <dsp:cNvSpPr/>
      </dsp:nvSpPr>
      <dsp:spPr>
        <a:xfrm>
          <a:off x="5087633" y="1664495"/>
          <a:ext cx="152866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監測成果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平台應用</a:t>
          </a:r>
        </a:p>
      </dsp:txBody>
      <dsp:txXfrm>
        <a:off x="5087633" y="1664495"/>
        <a:ext cx="1528669" cy="1170000"/>
      </dsp:txXfrm>
    </dsp:sp>
    <dsp:sp modelId="{05DC6D68-0BD3-4438-A851-BED7D22B020F}">
      <dsp:nvSpPr>
        <dsp:cNvPr id="0" name=""/>
        <dsp:cNvSpPr/>
      </dsp:nvSpPr>
      <dsp:spPr>
        <a:xfrm>
          <a:off x="6782470" y="804619"/>
          <a:ext cx="1910836" cy="76433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7164637" y="804619"/>
        <a:ext cx="1146502" cy="764334"/>
      </dsp:txXfrm>
    </dsp:sp>
    <dsp:sp modelId="{DD819453-2606-4E42-B9D5-5CB478059767}">
      <dsp:nvSpPr>
        <dsp:cNvPr id="0" name=""/>
        <dsp:cNvSpPr/>
      </dsp:nvSpPr>
      <dsp:spPr>
        <a:xfrm>
          <a:off x="6875260" y="1664495"/>
          <a:ext cx="152866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結論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建議</a:t>
          </a:r>
        </a:p>
      </dsp:txBody>
      <dsp:txXfrm>
        <a:off x="6875260" y="1664495"/>
        <a:ext cx="1528669" cy="117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2D0BE-CEC4-4B67-A0A0-379DE27416A1}">
      <dsp:nvSpPr>
        <dsp:cNvPr id="0" name=""/>
        <dsp:cNvSpPr/>
      </dsp:nvSpPr>
      <dsp:spPr>
        <a:xfrm>
          <a:off x="0" y="237943"/>
          <a:ext cx="524256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05279-CBDE-4F87-BA6D-235F8C8745B5}">
      <dsp:nvSpPr>
        <dsp:cNvPr id="0" name=""/>
        <dsp:cNvSpPr/>
      </dsp:nvSpPr>
      <dsp:spPr>
        <a:xfrm>
          <a:off x="262128" y="60823"/>
          <a:ext cx="3669792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使用軟體介紹</a:t>
          </a:r>
        </a:p>
      </dsp:txBody>
      <dsp:txXfrm>
        <a:off x="279421" y="78116"/>
        <a:ext cx="3635206" cy="319654"/>
      </dsp:txXfrm>
    </dsp:sp>
    <dsp:sp modelId="{64219FA0-B87B-48B0-83E7-1D3EC162C048}">
      <dsp:nvSpPr>
        <dsp:cNvPr id="0" name=""/>
        <dsp:cNvSpPr/>
      </dsp:nvSpPr>
      <dsp:spPr>
        <a:xfrm>
          <a:off x="0" y="782263"/>
          <a:ext cx="524256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881" tIns="249936" rIns="4068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取得路段圖說</a:t>
          </a:r>
          <a:endParaRPr lang="zh-TW" alt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b="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Civil 3D</a:t>
          </a:r>
          <a:r>
            <a:rPr lang="zh-TW" altLang="en-US" sz="1400" b="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建立模型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模型匯入</a:t>
          </a:r>
          <a:r>
            <a:rPr lang="en-US" altLang="zh-TW" sz="1400" b="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Unity</a:t>
          </a:r>
          <a:r>
            <a:rPr lang="zh-TW" altLang="en-US" sz="1400" b="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 </a:t>
          </a:r>
        </a:p>
      </dsp:txBody>
      <dsp:txXfrm>
        <a:off x="0" y="782263"/>
        <a:ext cx="5242560" cy="1285200"/>
      </dsp:txXfrm>
    </dsp:sp>
    <dsp:sp modelId="{A853E0A4-FB8A-471A-97A3-467A3A001B98}">
      <dsp:nvSpPr>
        <dsp:cNvPr id="0" name=""/>
        <dsp:cNvSpPr/>
      </dsp:nvSpPr>
      <dsp:spPr>
        <a:xfrm>
          <a:off x="262128" y="605143"/>
          <a:ext cx="3669792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建置軌道模型</a:t>
          </a:r>
        </a:p>
      </dsp:txBody>
      <dsp:txXfrm>
        <a:off x="279421" y="622436"/>
        <a:ext cx="3635206" cy="319654"/>
      </dsp:txXfrm>
    </dsp:sp>
    <dsp:sp modelId="{AC7FA8B6-BDDD-4CB8-B1A6-997E340782E1}">
      <dsp:nvSpPr>
        <dsp:cNvPr id="0" name=""/>
        <dsp:cNvSpPr/>
      </dsp:nvSpPr>
      <dsp:spPr>
        <a:xfrm>
          <a:off x="0" y="2309383"/>
          <a:ext cx="524256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881" tIns="249936" rIns="4068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操作頁面規劃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使用者介面</a:t>
          </a:r>
        </a:p>
      </dsp:txBody>
      <dsp:txXfrm>
        <a:off x="0" y="2309383"/>
        <a:ext cx="5242560" cy="963900"/>
      </dsp:txXfrm>
    </dsp:sp>
    <dsp:sp modelId="{9F334A23-1221-4C81-B24E-8096854C0AE7}">
      <dsp:nvSpPr>
        <dsp:cNvPr id="0" name=""/>
        <dsp:cNvSpPr/>
      </dsp:nvSpPr>
      <dsp:spPr>
        <a:xfrm>
          <a:off x="262128" y="2132263"/>
          <a:ext cx="3669792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管理平台頁面建置</a:t>
          </a:r>
        </a:p>
      </dsp:txBody>
      <dsp:txXfrm>
        <a:off x="279421" y="2149556"/>
        <a:ext cx="3635206" cy="31965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  <a:endParaRPr lang="zh-TW" altLang="en-US" sz="1000" b="1" kern="1200" dirty="0">
            <a:solidFill>
              <a:schemeClr val="accent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  <a:endParaRPr lang="zh-TW" altLang="en-US" sz="10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  <a:endParaRPr lang="zh-TW" altLang="en-US" sz="10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50483" y="0"/>
        <a:ext cx="793285" cy="29328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19FA0-B87B-48B0-83E7-1D3EC162C048}">
      <dsp:nvSpPr>
        <dsp:cNvPr id="0" name=""/>
        <dsp:cNvSpPr/>
      </dsp:nvSpPr>
      <dsp:spPr>
        <a:xfrm>
          <a:off x="0" y="268426"/>
          <a:ext cx="524256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3E0A4-FB8A-471A-97A3-467A3A001B98}">
      <dsp:nvSpPr>
        <dsp:cNvPr id="0" name=""/>
        <dsp:cNvSpPr/>
      </dsp:nvSpPr>
      <dsp:spPr>
        <a:xfrm>
          <a:off x="262128" y="17506"/>
          <a:ext cx="366979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車種數據特性</a:t>
          </a:r>
        </a:p>
      </dsp:txBody>
      <dsp:txXfrm>
        <a:off x="286626" y="42004"/>
        <a:ext cx="3620796" cy="452844"/>
      </dsp:txXfrm>
    </dsp:sp>
    <dsp:sp modelId="{AC7FA8B6-BDDD-4CB8-B1A6-997E340782E1}">
      <dsp:nvSpPr>
        <dsp:cNvPr id="0" name=""/>
        <dsp:cNvSpPr/>
      </dsp:nvSpPr>
      <dsp:spPr>
        <a:xfrm>
          <a:off x="0" y="1039546"/>
          <a:ext cx="524256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34A23-1221-4C81-B24E-8096854C0AE7}">
      <dsp:nvSpPr>
        <dsp:cNvPr id="0" name=""/>
        <dsp:cNvSpPr/>
      </dsp:nvSpPr>
      <dsp:spPr>
        <a:xfrm>
          <a:off x="262128" y="788626"/>
          <a:ext cx="366979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現象探討</a:t>
          </a:r>
        </a:p>
      </dsp:txBody>
      <dsp:txXfrm>
        <a:off x="286626" y="813124"/>
        <a:ext cx="3620796" cy="452844"/>
      </dsp:txXfrm>
    </dsp:sp>
    <dsp:sp modelId="{1B7DDC56-5431-486E-A108-02A953FB118F}">
      <dsp:nvSpPr>
        <dsp:cNvPr id="0" name=""/>
        <dsp:cNvSpPr/>
      </dsp:nvSpPr>
      <dsp:spPr>
        <a:xfrm>
          <a:off x="0" y="1810666"/>
          <a:ext cx="5242560" cy="107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881" tIns="354076" rIns="4068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近一個月監測趨勢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通過車速相關性</a:t>
          </a:r>
        </a:p>
      </dsp:txBody>
      <dsp:txXfrm>
        <a:off x="0" y="1810666"/>
        <a:ext cx="5242560" cy="1071000"/>
      </dsp:txXfrm>
    </dsp:sp>
    <dsp:sp modelId="{8C28D111-039C-4267-ABEF-78F2D24E98CE}">
      <dsp:nvSpPr>
        <dsp:cNvPr id="0" name=""/>
        <dsp:cNvSpPr/>
      </dsp:nvSpPr>
      <dsp:spPr>
        <a:xfrm>
          <a:off x="262128" y="1559746"/>
          <a:ext cx="366979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狀態趨勢分析</a:t>
          </a:r>
        </a:p>
      </dsp:txBody>
      <dsp:txXfrm>
        <a:off x="286626" y="1584244"/>
        <a:ext cx="3620796" cy="45284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19FA0-B87B-48B0-83E7-1D3EC162C048}">
      <dsp:nvSpPr>
        <dsp:cNvPr id="0" name=""/>
        <dsp:cNvSpPr/>
      </dsp:nvSpPr>
      <dsp:spPr>
        <a:xfrm>
          <a:off x="0" y="363314"/>
          <a:ext cx="524256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3E0A4-FB8A-471A-97A3-467A3A001B98}">
      <dsp:nvSpPr>
        <dsp:cNvPr id="0" name=""/>
        <dsp:cNvSpPr/>
      </dsp:nvSpPr>
      <dsp:spPr>
        <a:xfrm>
          <a:off x="262128" y="9074"/>
          <a:ext cx="3669792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監測趨勢呈現</a:t>
          </a:r>
        </a:p>
      </dsp:txBody>
      <dsp:txXfrm>
        <a:off x="296713" y="43659"/>
        <a:ext cx="3600622" cy="639310"/>
      </dsp:txXfrm>
    </dsp:sp>
    <dsp:sp modelId="{AC7FA8B6-BDDD-4CB8-B1A6-997E340782E1}">
      <dsp:nvSpPr>
        <dsp:cNvPr id="0" name=""/>
        <dsp:cNvSpPr/>
      </dsp:nvSpPr>
      <dsp:spPr>
        <a:xfrm>
          <a:off x="0" y="1451954"/>
          <a:ext cx="524256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34A23-1221-4C81-B24E-8096854C0AE7}">
      <dsp:nvSpPr>
        <dsp:cNvPr id="0" name=""/>
        <dsp:cNvSpPr/>
      </dsp:nvSpPr>
      <dsp:spPr>
        <a:xfrm>
          <a:off x="262128" y="1097714"/>
          <a:ext cx="3669792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狀態註記</a:t>
          </a:r>
        </a:p>
      </dsp:txBody>
      <dsp:txXfrm>
        <a:off x="296713" y="1132299"/>
        <a:ext cx="3600622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D5AA3-4967-4C76-8EC3-6CB066C8C7AB}">
      <dsp:nvSpPr>
        <dsp:cNvPr id="0" name=""/>
        <dsp:cNvSpPr/>
      </dsp:nvSpPr>
      <dsp:spPr>
        <a:xfrm>
          <a:off x="1302634" y="0"/>
          <a:ext cx="1956111" cy="195640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0210B-F950-48A0-A976-114AFE2CD080}">
      <dsp:nvSpPr>
        <dsp:cNvPr id="0" name=""/>
        <dsp:cNvSpPr/>
      </dsp:nvSpPr>
      <dsp:spPr>
        <a:xfrm>
          <a:off x="1734999" y="706323"/>
          <a:ext cx="1086973" cy="54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軌道監測管理</a:t>
          </a:r>
        </a:p>
      </dsp:txBody>
      <dsp:txXfrm>
        <a:off x="1734999" y="706323"/>
        <a:ext cx="1086973" cy="543356"/>
      </dsp:txXfrm>
    </dsp:sp>
    <dsp:sp modelId="{9C6878C0-F8FF-410D-85D6-38133A28DC15}">
      <dsp:nvSpPr>
        <dsp:cNvPr id="0" name=""/>
        <dsp:cNvSpPr/>
      </dsp:nvSpPr>
      <dsp:spPr>
        <a:xfrm>
          <a:off x="759330" y="1124102"/>
          <a:ext cx="1956111" cy="195640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CD329-D9CE-4D8F-9B32-0F01069EB574}">
      <dsp:nvSpPr>
        <dsp:cNvPr id="0" name=""/>
        <dsp:cNvSpPr/>
      </dsp:nvSpPr>
      <dsp:spPr>
        <a:xfrm>
          <a:off x="1193900" y="1836927"/>
          <a:ext cx="1086973" cy="54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物聯網</a:t>
          </a:r>
        </a:p>
      </dsp:txBody>
      <dsp:txXfrm>
        <a:off x="1193900" y="1836927"/>
        <a:ext cx="1086973" cy="543356"/>
      </dsp:txXfrm>
    </dsp:sp>
    <dsp:sp modelId="{AB56600F-C217-47B8-A89B-E7EF58085962}">
      <dsp:nvSpPr>
        <dsp:cNvPr id="0" name=""/>
        <dsp:cNvSpPr/>
      </dsp:nvSpPr>
      <dsp:spPr>
        <a:xfrm>
          <a:off x="1441857" y="2382723"/>
          <a:ext cx="1680603" cy="168127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9AE13-91AD-4662-A4C2-3C78E0B98812}">
      <dsp:nvSpPr>
        <dsp:cNvPr id="0" name=""/>
        <dsp:cNvSpPr/>
      </dsp:nvSpPr>
      <dsp:spPr>
        <a:xfrm>
          <a:off x="1737570" y="2969158"/>
          <a:ext cx="1086973" cy="54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遊戲引擎</a:t>
          </a:r>
        </a:p>
      </dsp:txBody>
      <dsp:txXfrm>
        <a:off x="1737570" y="2969158"/>
        <a:ext cx="1086973" cy="5433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878C0-F8FF-410D-85D6-38133A28DC15}">
      <dsp:nvSpPr>
        <dsp:cNvPr id="0" name=""/>
        <dsp:cNvSpPr/>
      </dsp:nvSpPr>
      <dsp:spPr>
        <a:xfrm>
          <a:off x="629113" y="202027"/>
          <a:ext cx="1244749" cy="124478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FBE83-B5B6-4159-90F3-ABD877E524CE}">
      <dsp:nvSpPr>
        <dsp:cNvPr id="0" name=""/>
        <dsp:cNvSpPr/>
      </dsp:nvSpPr>
      <dsp:spPr>
        <a:xfrm>
          <a:off x="904027" y="652690"/>
          <a:ext cx="694472" cy="34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物聯網</a:t>
          </a:r>
        </a:p>
      </dsp:txBody>
      <dsp:txXfrm>
        <a:off x="904027" y="652690"/>
        <a:ext cx="694472" cy="347195"/>
      </dsp:txXfrm>
    </dsp:sp>
    <dsp:sp modelId="{AB56600F-C217-47B8-A89B-E7EF58085962}">
      <dsp:nvSpPr>
        <dsp:cNvPr id="0" name=""/>
        <dsp:cNvSpPr/>
      </dsp:nvSpPr>
      <dsp:spPr>
        <a:xfrm>
          <a:off x="372167" y="999885"/>
          <a:ext cx="1069334" cy="106978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3D756-DCEC-48ED-860F-0E52916EFA85}">
      <dsp:nvSpPr>
        <dsp:cNvPr id="0" name=""/>
        <dsp:cNvSpPr/>
      </dsp:nvSpPr>
      <dsp:spPr>
        <a:xfrm>
          <a:off x="556790" y="1369305"/>
          <a:ext cx="694472" cy="34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遊戲引擎</a:t>
          </a:r>
        </a:p>
      </dsp:txBody>
      <dsp:txXfrm>
        <a:off x="556790" y="1369305"/>
        <a:ext cx="694472" cy="3471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9B97-088B-4F33-8D99-453354A3E39F}">
      <dsp:nvSpPr>
        <dsp:cNvPr id="0" name=""/>
        <dsp:cNvSpPr/>
      </dsp:nvSpPr>
      <dsp:spPr>
        <a:xfrm>
          <a:off x="324" y="0"/>
          <a:ext cx="9712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緒論</a:t>
          </a:r>
        </a:p>
      </dsp:txBody>
      <dsp:txXfrm>
        <a:off x="146966" y="0"/>
        <a:ext cx="677997" cy="293284"/>
      </dsp:txXfrm>
    </dsp:sp>
    <dsp:sp modelId="{90B0FE05-C963-41F8-A92E-84A9357F65E1}">
      <dsp:nvSpPr>
        <dsp:cNvPr id="0" name=""/>
        <dsp:cNvSpPr/>
      </dsp:nvSpPr>
      <dsp:spPr>
        <a:xfrm>
          <a:off x="808286" y="0"/>
          <a:ext cx="169198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Arduino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監測模組建置</a:t>
          </a:r>
        </a:p>
      </dsp:txBody>
      <dsp:txXfrm>
        <a:off x="954928" y="0"/>
        <a:ext cx="1398697" cy="293284"/>
      </dsp:txXfrm>
    </dsp:sp>
    <dsp:sp modelId="{A27BB711-33C6-4E28-9099-C0B9B1854019}">
      <dsp:nvSpPr>
        <dsp:cNvPr id="0" name=""/>
        <dsp:cNvSpPr/>
      </dsp:nvSpPr>
      <dsp:spPr>
        <a:xfrm>
          <a:off x="2339702" y="0"/>
          <a:ext cx="1633202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建置</a:t>
          </a:r>
          <a:r>
            <a:rPr lang="en-US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Unity</a:t>
          </a: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互動平台</a:t>
          </a:r>
        </a:p>
      </dsp:txBody>
      <dsp:txXfrm>
        <a:off x="2486344" y="0"/>
        <a:ext cx="1339918" cy="293284"/>
      </dsp:txXfrm>
    </dsp:sp>
    <dsp:sp modelId="{CBF46BD7-78A4-4E6B-A4A9-0B81AAF0E681}">
      <dsp:nvSpPr>
        <dsp:cNvPr id="0" name=""/>
        <dsp:cNvSpPr/>
      </dsp:nvSpPr>
      <dsp:spPr>
        <a:xfrm>
          <a:off x="3806829" y="0"/>
          <a:ext cx="1860331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監測成果與互動平台應用</a:t>
          </a:r>
        </a:p>
      </dsp:txBody>
      <dsp:txXfrm>
        <a:off x="3953471" y="0"/>
        <a:ext cx="1567047" cy="293284"/>
      </dsp:txXfrm>
    </dsp:sp>
    <dsp:sp modelId="{0EA7D899-B328-46D0-9575-D0D5B8573E2A}">
      <dsp:nvSpPr>
        <dsp:cNvPr id="0" name=""/>
        <dsp:cNvSpPr/>
      </dsp:nvSpPr>
      <dsp:spPr>
        <a:xfrm>
          <a:off x="5503841" y="0"/>
          <a:ext cx="1086569" cy="293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結論與建議</a:t>
          </a:r>
        </a:p>
      </dsp:txBody>
      <dsp:txXfrm>
        <a:off x="5650483" y="0"/>
        <a:ext cx="793285" cy="2932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19FA0-B87B-48B0-83E7-1D3EC162C048}">
      <dsp:nvSpPr>
        <dsp:cNvPr id="0" name=""/>
        <dsp:cNvSpPr/>
      </dsp:nvSpPr>
      <dsp:spPr>
        <a:xfrm>
          <a:off x="0" y="253588"/>
          <a:ext cx="524256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3E0A4-FB8A-471A-97A3-467A3A001B98}">
      <dsp:nvSpPr>
        <dsp:cNvPr id="0" name=""/>
        <dsp:cNvSpPr/>
      </dsp:nvSpPr>
      <dsp:spPr>
        <a:xfrm>
          <a:off x="262128" y="2668"/>
          <a:ext cx="366979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使用工具介紹</a:t>
          </a:r>
        </a:p>
      </dsp:txBody>
      <dsp:txXfrm>
        <a:off x="286626" y="27166"/>
        <a:ext cx="3620796" cy="452844"/>
      </dsp:txXfrm>
    </dsp:sp>
    <dsp:sp modelId="{AC7FA8B6-BDDD-4CB8-B1A6-997E340782E1}">
      <dsp:nvSpPr>
        <dsp:cNvPr id="0" name=""/>
        <dsp:cNvSpPr/>
      </dsp:nvSpPr>
      <dsp:spPr>
        <a:xfrm>
          <a:off x="0" y="1024708"/>
          <a:ext cx="5242560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881" tIns="354076" rIns="4068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作業流程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整合製作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現地安裝</a:t>
          </a:r>
        </a:p>
      </dsp:txBody>
      <dsp:txXfrm>
        <a:off x="0" y="1024708"/>
        <a:ext cx="5242560" cy="1392300"/>
      </dsp:txXfrm>
    </dsp:sp>
    <dsp:sp modelId="{9F334A23-1221-4C81-B24E-8096854C0AE7}">
      <dsp:nvSpPr>
        <dsp:cNvPr id="0" name=""/>
        <dsp:cNvSpPr/>
      </dsp:nvSpPr>
      <dsp:spPr>
        <a:xfrm>
          <a:off x="262128" y="773788"/>
          <a:ext cx="366979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量測規劃</a:t>
          </a:r>
        </a:p>
      </dsp:txBody>
      <dsp:txXfrm>
        <a:off x="286626" y="798286"/>
        <a:ext cx="3620796" cy="452844"/>
      </dsp:txXfrm>
    </dsp:sp>
    <dsp:sp modelId="{FAE563C3-4F16-4D65-8637-38DC570AF9FB}">
      <dsp:nvSpPr>
        <dsp:cNvPr id="0" name=""/>
        <dsp:cNvSpPr/>
      </dsp:nvSpPr>
      <dsp:spPr>
        <a:xfrm>
          <a:off x="0" y="2759728"/>
          <a:ext cx="524256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48B9A-4B99-46AE-BD3E-408C11901CC6}">
      <dsp:nvSpPr>
        <dsp:cNvPr id="0" name=""/>
        <dsp:cNvSpPr/>
      </dsp:nvSpPr>
      <dsp:spPr>
        <a:xfrm>
          <a:off x="262128" y="2508808"/>
          <a:ext cx="366979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709" tIns="0" rIns="13870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數據接收與處理</a:t>
          </a:r>
        </a:p>
      </dsp:txBody>
      <dsp:txXfrm>
        <a:off x="286626" y="2533306"/>
        <a:ext cx="362079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各位委員老師大家好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我是土木所交通組的研究生張寶騌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指導教授是郭振銘教授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今天要跟各位報告我所研究的題目是 </a:t>
            </a:r>
            <a:r>
              <a:rPr lang="zh-TW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結合</a:t>
            </a:r>
            <a:r>
              <a:rPr lang="en-US" altLang="zh-TW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zh-TW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</a:t>
            </a:r>
            <a:r>
              <a:rPr lang="zh-TW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應用於軌道監測之可行性評估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48600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03269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525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736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80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45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0724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2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299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此部分為</a:t>
            </a:r>
            <a:r>
              <a:rPr lang="en-US" altLang="zh-TW" dirty="0"/>
              <a:t>unity</a:t>
            </a:r>
            <a:r>
              <a:rPr lang="zh-TW" altLang="en-US" dirty="0"/>
              <a:t>管理互動平台的規劃架構，採用層狀的架構型式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當使用者進入平台時，可以先透過模型展示頁面，瀏覽路段的軌道模形，於監測站對應位置設置資訊站頁面，可供點選進入查看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監測站資訊頁面包含路段詳細資料，監測項目可進一步點選車種，進入數據呈現頁面查看監測的數據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另外也設置狀態輸入表單，可供填寫後，同步更新於模型展示頁面中的資訊摘要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邏輯是，讓管理人員都在模型展示頁面瀏覽移動，根據摘要說明再點進去查看即可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51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ebaa7b3a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ebaa7b3a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 altLang="en-US" dirty="0"/>
              <a:t>這是今天報告的大鋼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首先會從緒論開始，說明本研究的動機目的、 研究方法與流程，以及文獻回顧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第二章開始則是說明</a:t>
            </a:r>
            <a:r>
              <a:rPr lang="en-US" altLang="zh-TW" dirty="0"/>
              <a:t>Arduino</a:t>
            </a:r>
            <a:r>
              <a:rPr lang="zh-TW" altLang="en-US" dirty="0"/>
              <a:t>監測模組建置與量測過程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第三章則說明</a:t>
            </a:r>
            <a:r>
              <a:rPr lang="en-US" altLang="zh-TW" dirty="0"/>
              <a:t>Unity</a:t>
            </a:r>
            <a:r>
              <a:rPr lang="zh-TW" altLang="en-US" dirty="0"/>
              <a:t>建置互動平台的過程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第四章說明監測成果，以及監測數據與互動平台的應用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最後則是提出結論與建議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187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8564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0155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研究監測了近一個月的時間，主要針對以下</a:t>
            </a:r>
            <a:r>
              <a:rPr lang="en-US" altLang="zh-TW" dirty="0"/>
              <a:t>3</a:t>
            </a:r>
            <a:r>
              <a:rPr lang="zh-TW" altLang="en-US" dirty="0"/>
              <a:t>班車進行監測數據的蒐集與觀察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分別是</a:t>
            </a:r>
            <a:r>
              <a:rPr lang="en-US" altLang="zh-TW" dirty="0"/>
              <a:t>134</a:t>
            </a:r>
            <a:r>
              <a:rPr lang="zh-TW" altLang="en-US" dirty="0"/>
              <a:t>次自強號、</a:t>
            </a:r>
            <a:r>
              <a:rPr lang="en-US" altLang="zh-TW" dirty="0"/>
              <a:t>326</a:t>
            </a:r>
            <a:r>
              <a:rPr lang="zh-TW" altLang="en-US" dirty="0"/>
              <a:t>次普悠瑪、</a:t>
            </a:r>
            <a:r>
              <a:rPr lang="en-US" altLang="zh-TW" dirty="0"/>
              <a:t>3228</a:t>
            </a:r>
            <a:r>
              <a:rPr lang="zh-TW" altLang="en-US" dirty="0"/>
              <a:t>次區間車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他們的車型與動力型式如下，自強號是推拉式，是動力集中，而普悠瑪與區間車則是電聯車，是動力分散式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最下面是通過監測站點的約略時間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選擇此</a:t>
            </a:r>
            <a:r>
              <a:rPr lang="en-US" altLang="zh-TW" dirty="0"/>
              <a:t>3</a:t>
            </a:r>
            <a:r>
              <a:rPr lang="zh-TW" altLang="en-US" dirty="0"/>
              <a:t>班車的原因是為非尖峰班次，可初步減少載客量差異的影響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3923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accent2"/>
              </a:buClr>
              <a:buSzPct val="100000"/>
              <a:buNone/>
            </a:pPr>
            <a:r>
              <a:rPr lang="zh-TW" altLang="en-US" sz="1100" dirty="0"/>
              <a:t>疑問 </a:t>
            </a:r>
            <a:r>
              <a:rPr lang="en-US" altLang="zh-TW" sz="1100" dirty="0"/>
              <a:t>:</a:t>
            </a:r>
            <a:r>
              <a:rPr lang="zh-TW" altLang="en-US" sz="1100" dirty="0"/>
              <a:t> 應變僅出現</a:t>
            </a:r>
            <a:r>
              <a:rPr lang="en-US" altLang="zh-TW" sz="1100" dirty="0"/>
              <a:t>2~3</a:t>
            </a:r>
            <a:r>
              <a:rPr lang="zh-TW" altLang="en-US" sz="1100" dirty="0"/>
              <a:t>秒</a:t>
            </a:r>
            <a:endParaRPr lang="en-US" altLang="zh-TW" sz="1100" dirty="0"/>
          </a:p>
          <a:p>
            <a:pPr marL="171450" indent="-17145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1100" dirty="0"/>
              <a:t>元件感測頻率不適合此情境</a:t>
            </a:r>
            <a:endParaRPr lang="en-US" altLang="zh-TW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37646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11849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304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9495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24364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7698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9689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那就開始今天的報告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首先是緒論的部分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6073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7831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最後提出本研究的結論與建議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1329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buFont typeface="+mj-lt"/>
              <a:buNone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&lt;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監測模組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&gt;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arduino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作為主要開發模組，具低成本監測的可行性，只是在防水性與耐候性方面，需要加強，因為在監測期間遇到梅雨季等強降雨，造成監測品質下降，若能改善則可以提高穩定度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zh-TW" altLang="en-US" sz="1800" dirty="0"/>
              <a:t>電源耐久性，建議增加電瓶容量與太陽能板發電量</a:t>
            </a:r>
            <a:endParaRPr lang="en-US" altLang="zh-TW" sz="1800" dirty="0"/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&lt;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管理互動平台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&gt;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zh-TW" altLang="en-US" sz="1800" dirty="0"/>
              <a:t>結合</a:t>
            </a:r>
            <a:r>
              <a:rPr lang="en-US" altLang="zh-TW" sz="1800" dirty="0"/>
              <a:t>Civil3D</a:t>
            </a:r>
            <a:r>
              <a:rPr lang="zh-TW" altLang="en-US" sz="1800" dirty="0"/>
              <a:t>與</a:t>
            </a:r>
            <a:r>
              <a:rPr lang="en-US" altLang="zh-TW" sz="1800" dirty="0"/>
              <a:t>Unity</a:t>
            </a:r>
            <a:r>
              <a:rPr lang="zh-TW" altLang="en-US" sz="1800" dirty="0"/>
              <a:t>，可搭建出應用於軌道的管理互動平台</a:t>
            </a:r>
            <a:endParaRPr lang="en-US" altLang="zh-TW" sz="1800" dirty="0"/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zh-TW" altLang="en-US" sz="1800" dirty="0"/>
              <a:t>互動平台的狀態表單，建議連接雲端資料庫，便於儲存與分享</a:t>
            </a:r>
            <a:endParaRPr lang="en-US" altLang="zh-TW" sz="1800" dirty="0"/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None/>
              <a:tabLst/>
              <a:defRPr/>
            </a:pPr>
            <a:r>
              <a:rPr lang="en-US" altLang="zh-TW" sz="1800" dirty="0"/>
              <a:t>&lt;</a:t>
            </a:r>
            <a:r>
              <a:rPr lang="zh-TW" altLang="en-US" sz="1800" dirty="0"/>
              <a:t>狀態趨勢觀察</a:t>
            </a:r>
            <a:r>
              <a:rPr lang="en-US" altLang="zh-TW" sz="1800" dirty="0"/>
              <a:t>&gt;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zh-TW" altLang="en-US" sz="1800" dirty="0"/>
              <a:t>推拉式自強號，在橫向阻力與振動量皆有較大變異性</a:t>
            </a:r>
            <a:endParaRPr lang="en-US" altLang="zh-TW" sz="1800" dirty="0"/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zh-TW" altLang="en-US" sz="1800" dirty="0"/>
              <a:t>因通過該路段的車速較慢，主要重心是產生向心力，如能於內軌也裝置監測模組，則可讓量測資訊更加全面</a:t>
            </a:r>
            <a:endParaRPr lang="en-US" altLang="zh-TW" sz="1800" dirty="0"/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zh-TW" altLang="en-US" sz="1800" dirty="0"/>
              <a:t>因為本研究只有監測一個月左右的數據，詳細趨勢與成因應拉長監測時間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endParaRPr lang="zh-TW" altLang="en-US" sz="1800" dirty="0"/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endParaRPr lang="en-US" altLang="zh-TW" sz="1800" dirty="0"/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endParaRPr lang="zh-TW" altLang="en-US" sz="1800" dirty="0"/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7268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我的簡報到此結束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謝謝各位委員與同學的聆聽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近年來，物聯網技術普及，不少自動化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監測的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，以達到減少人力成本與提升監測效率的目的。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此外，亦有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越來越多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遊戲引擎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應用於工程設施的管理上，利用其人機互動與空間展示的特性，可使管理人員提升管理效率。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然而此兩項技術多應用於廠房、建築等領域，國內較少應用於軌道領域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因此本研究欲結合以上技術，用於軌道狀態監測方面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首先利用物聯網工具，開發出一套軌道監測模組，</a:t>
            </a:r>
            <a:r>
              <a:rPr lang="zh-TW" altLang="en-US" sz="11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能夠監測振動量、道碴橫向阻力以及鋼軌應變量項目，</a:t>
            </a:r>
            <a:r>
              <a:rPr lang="zh-TW" altLang="en-US" dirty="0"/>
              <a:t>裝置於軌道現地量測，監測一段時間後觀察其趨勢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另外利用遊戲引擎，搭建一管理互動平台，結合前面的監測趨勢，應用於平台，進行整合應用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643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在文獻回顧的部分，分別回顧軌道監測管理、物聯網以及遊戲引擎三個面向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在軌道監測管理方面，以台鐵為例，主要透過軌檢車、</a:t>
            </a:r>
            <a:r>
              <a:rPr lang="en-US" altLang="zh-TW" dirty="0" err="1"/>
              <a:t>gps</a:t>
            </a:r>
            <a:r>
              <a:rPr lang="zh-TW" altLang="en-US" dirty="0"/>
              <a:t>震動檢查來量測軌道震動量；在獲得橫向阻力則是實際上線推動一根軌枕，測定其抵抗力來推算，與應變相關則是透過軌縫寬度的規範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以上管理方式，雖然精確，卻有缺少定點長時間監測、無法再營運時間作業以及量測得的數據缺少列車動態效應等缺點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因此監測模組將會依此方向考量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================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226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在物聯網方面，分成感測層、網路層、應用層架構，講到網路層就會提到</a:t>
            </a:r>
            <a:r>
              <a:rPr lang="zh-TW" altLang="en-US" sz="1100" dirty="0"/>
              <a:t>無線傳輸技術，無線傳輸大致可分成短距離、長距離的技術，其中</a:t>
            </a:r>
            <a:r>
              <a:rPr lang="en-US" altLang="zh-TW" sz="1100" dirty="0"/>
              <a:t>LPWA</a:t>
            </a:r>
            <a:r>
              <a:rPr lang="zh-TW" altLang="en-US" sz="1100" dirty="0"/>
              <a:t>今年來有較蓬勃的發展，技術包含</a:t>
            </a:r>
            <a:r>
              <a:rPr lang="en-US" altLang="zh-TW" sz="1100" dirty="0"/>
              <a:t>LTM-M</a:t>
            </a:r>
            <a:r>
              <a:rPr lang="zh-TW" altLang="en-US" sz="1100" dirty="0"/>
              <a:t>與</a:t>
            </a:r>
            <a:r>
              <a:rPr lang="en-US" altLang="zh-TW" sz="1100" dirty="0"/>
              <a:t>NB-IoT</a:t>
            </a:r>
            <a:r>
              <a:rPr lang="zh-TW" altLang="en-US" sz="1100" dirty="0"/>
              <a:t>，本研究也會選擇此類型的傳輸工具</a:t>
            </a:r>
            <a:endParaRPr lang="en-US" altLang="zh-TW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感測層工具則有</a:t>
            </a:r>
            <a:r>
              <a:rPr lang="en-US" altLang="zh-TW" dirty="0"/>
              <a:t>Arduino</a:t>
            </a:r>
            <a:r>
              <a:rPr lang="zh-TW" altLang="en-US" dirty="0"/>
              <a:t>與樹梅派，主要擔任感測層來設施監測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遊戲引擎方面，因為此類軟體，有高度的互動性且利於空間展示，許多用於人員訓練與物料管理平台。</a:t>
            </a:r>
            <a:r>
              <a:rPr lang="en-US" altLang="zh-TW" sz="1100" dirty="0"/>
              <a:t>Unity</a:t>
            </a:r>
            <a:r>
              <a:rPr lang="zh-TW" altLang="en-US" sz="1100" dirty="0"/>
              <a:t>在這方面有較多的應用，另外也可以結合穿戴裝置等延伸應用</a:t>
            </a:r>
            <a:endParaRPr lang="en-US" altLang="zh-TW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50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因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本研究為初步架構階段，尚有諸多限制因素，因此以下為本研究範圍與欲達成的目的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監測軌道狀態</a:t>
            </a:r>
            <a:r>
              <a:rPr lang="en-US" altLang="zh-TW" dirty="0"/>
              <a:t>:</a:t>
            </a:r>
            <a:r>
              <a:rPr lang="zh-TW" altLang="en-US" dirty="0"/>
              <a:t> 長時間 趨勢觀察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低成本與低功耗的示範模組，供未來廣泛佈設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互動平台</a:t>
            </a:r>
            <a:r>
              <a:rPr lang="en-US" altLang="zh-TW" dirty="0"/>
              <a:t>:</a:t>
            </a:r>
            <a:r>
              <a:rPr lang="zh-TW" altLang="en-US" dirty="0"/>
              <a:t> 著重基本功能建置</a:t>
            </a:r>
            <a:r>
              <a:rPr lang="en-US" altLang="zh-TW" dirty="0"/>
              <a:t>(</a:t>
            </a:r>
            <a:r>
              <a:rPr lang="zh-TW" altLang="en-US" dirty="0"/>
              <a:t>使用者</a:t>
            </a:r>
            <a:r>
              <a:rPr lang="en-US" altLang="zh-TW" dirty="0"/>
              <a:t>UI</a:t>
            </a:r>
            <a:r>
              <a:rPr lang="zh-TW" altLang="en-US" dirty="0"/>
              <a:t>、數據呈現等功能</a:t>
            </a:r>
            <a:r>
              <a:rPr lang="en-US" altLang="zh-TW" dirty="0"/>
              <a:t>)</a:t>
            </a:r>
            <a:r>
              <a:rPr lang="zh-TW" altLang="en-US" dirty="0"/>
              <a:t>，未採用穿戴裝置、電腦為終端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963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18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7962901" y="4548170"/>
            <a:ext cx="1186771" cy="595348"/>
            <a:chOff x="5343601" y="4548170"/>
            <a:chExt cx="2434471" cy="595348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343601" y="4951287"/>
              <a:ext cx="625839" cy="128445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411986" y="4548170"/>
              <a:ext cx="2363701" cy="595348"/>
              <a:chOff x="1297954" y="521224"/>
              <a:chExt cx="5987085" cy="1508357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521270"/>
                <a:ext cx="3476704" cy="15083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71" y="521224"/>
                <a:ext cx="2517268" cy="1508311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343601" y="4646738"/>
              <a:ext cx="2434471" cy="304563"/>
              <a:chOff x="-5827153" y="330074"/>
              <a:chExt cx="13585213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1"/>
                <a:ext cx="10612202" cy="169950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8" y="330074"/>
                <a:ext cx="3008692" cy="1699491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20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 dirty="0"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31;p3">
            <a:extLst>
              <a:ext uri="{FF2B5EF4-FFF2-40B4-BE49-F238E27FC236}">
                <a16:creationId xmlns:a16="http://schemas.microsoft.com/office/drawing/2014/main" id="{BBA4D1BB-B419-4A64-BCCB-D50029631DD6}"/>
              </a:ext>
            </a:extLst>
          </p:cNvPr>
          <p:cNvGrpSpPr/>
          <p:nvPr userDrawn="1"/>
        </p:nvGrpSpPr>
        <p:grpSpPr>
          <a:xfrm>
            <a:off x="7962901" y="4548170"/>
            <a:ext cx="1186771" cy="595348"/>
            <a:chOff x="5343601" y="4548170"/>
            <a:chExt cx="2434471" cy="595348"/>
          </a:xfrm>
        </p:grpSpPr>
        <p:sp>
          <p:nvSpPr>
            <p:cNvPr id="45" name="Google Shape;32;p3">
              <a:extLst>
                <a:ext uri="{FF2B5EF4-FFF2-40B4-BE49-F238E27FC236}">
                  <a16:creationId xmlns:a16="http://schemas.microsoft.com/office/drawing/2014/main" id="{722B4F19-3BDD-4329-AE8D-BD89552DABCC}"/>
                </a:ext>
              </a:extLst>
            </p:cNvPr>
            <p:cNvSpPr/>
            <p:nvPr/>
          </p:nvSpPr>
          <p:spPr>
            <a:xfrm rot="10800000">
              <a:off x="5343601" y="4951287"/>
              <a:ext cx="625839" cy="128445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3;p3">
              <a:extLst>
                <a:ext uri="{FF2B5EF4-FFF2-40B4-BE49-F238E27FC236}">
                  <a16:creationId xmlns:a16="http://schemas.microsoft.com/office/drawing/2014/main" id="{27AC6C94-84E1-4EAC-8E6D-26F49D431643}"/>
                </a:ext>
              </a:extLst>
            </p:cNvPr>
            <p:cNvGrpSpPr/>
            <p:nvPr/>
          </p:nvGrpSpPr>
          <p:grpSpPr>
            <a:xfrm flipH="1">
              <a:off x="5411986" y="4548170"/>
              <a:ext cx="2363701" cy="595348"/>
              <a:chOff x="1297954" y="521224"/>
              <a:chExt cx="5987085" cy="1508357"/>
            </a:xfrm>
          </p:grpSpPr>
          <p:sp>
            <p:nvSpPr>
              <p:cNvPr id="50" name="Google Shape;34;p3">
                <a:extLst>
                  <a:ext uri="{FF2B5EF4-FFF2-40B4-BE49-F238E27FC236}">
                    <a16:creationId xmlns:a16="http://schemas.microsoft.com/office/drawing/2014/main" id="{6DD367E6-0BF1-40AD-9D18-2AB4841F3AEF}"/>
                  </a:ext>
                </a:extLst>
              </p:cNvPr>
              <p:cNvSpPr/>
              <p:nvPr/>
            </p:nvSpPr>
            <p:spPr>
              <a:xfrm>
                <a:off x="1297954" y="521270"/>
                <a:ext cx="3476702" cy="15083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;p3">
                <a:extLst>
                  <a:ext uri="{FF2B5EF4-FFF2-40B4-BE49-F238E27FC236}">
                    <a16:creationId xmlns:a16="http://schemas.microsoft.com/office/drawing/2014/main" id="{9C73EB71-B35D-47F9-A3B2-7DE3A8D2B504}"/>
                  </a:ext>
                </a:extLst>
              </p:cNvPr>
              <p:cNvSpPr/>
              <p:nvPr/>
            </p:nvSpPr>
            <p:spPr>
              <a:xfrm>
                <a:off x="4767771" y="521224"/>
                <a:ext cx="2517268" cy="1508311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36;p3">
              <a:extLst>
                <a:ext uri="{FF2B5EF4-FFF2-40B4-BE49-F238E27FC236}">
                  <a16:creationId xmlns:a16="http://schemas.microsoft.com/office/drawing/2014/main" id="{3197AF50-B38F-4702-836E-5295277F2B69}"/>
                </a:ext>
              </a:extLst>
            </p:cNvPr>
            <p:cNvGrpSpPr/>
            <p:nvPr/>
          </p:nvGrpSpPr>
          <p:grpSpPr>
            <a:xfrm flipH="1">
              <a:off x="5343601" y="4646738"/>
              <a:ext cx="2434471" cy="304563"/>
              <a:chOff x="-5827153" y="330075"/>
              <a:chExt cx="13585213" cy="1699569"/>
            </a:xfrm>
          </p:grpSpPr>
          <p:sp>
            <p:nvSpPr>
              <p:cNvPr id="48" name="Google Shape;37;p3">
                <a:extLst>
                  <a:ext uri="{FF2B5EF4-FFF2-40B4-BE49-F238E27FC236}">
                    <a16:creationId xmlns:a16="http://schemas.microsoft.com/office/drawing/2014/main" id="{9EDFD578-389E-4201-B37D-38DC2A64A5E7}"/>
                  </a:ext>
                </a:extLst>
              </p:cNvPr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;p3">
                <a:extLst>
                  <a:ext uri="{FF2B5EF4-FFF2-40B4-BE49-F238E27FC236}">
                    <a16:creationId xmlns:a16="http://schemas.microsoft.com/office/drawing/2014/main" id="{0AB919D0-E67F-43E7-AC14-70A9670384F1}"/>
                  </a:ext>
                </a:extLst>
              </p:cNvPr>
              <p:cNvSpPr/>
              <p:nvPr/>
            </p:nvSpPr>
            <p:spPr>
              <a:xfrm>
                <a:off x="4749368" y="330075"/>
                <a:ext cx="3008692" cy="1699491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 dirty="0"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DFAD412-CA40-4AC8-A5D6-C4BD1D6253CD}"/>
              </a:ext>
            </a:extLst>
          </p:cNvPr>
          <p:cNvSpPr/>
          <p:nvPr userDrawn="1"/>
        </p:nvSpPr>
        <p:spPr>
          <a:xfrm>
            <a:off x="0" y="1153321"/>
            <a:ext cx="5688105" cy="219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31;p3">
            <a:extLst>
              <a:ext uri="{FF2B5EF4-FFF2-40B4-BE49-F238E27FC236}">
                <a16:creationId xmlns:a16="http://schemas.microsoft.com/office/drawing/2014/main" id="{2EBAF2BA-A505-4480-83C2-D5B3467ABBF2}"/>
              </a:ext>
            </a:extLst>
          </p:cNvPr>
          <p:cNvGrpSpPr/>
          <p:nvPr userDrawn="1"/>
        </p:nvGrpSpPr>
        <p:grpSpPr>
          <a:xfrm>
            <a:off x="7962901" y="4548170"/>
            <a:ext cx="1186771" cy="595348"/>
            <a:chOff x="5343601" y="4548170"/>
            <a:chExt cx="2434471" cy="595348"/>
          </a:xfrm>
        </p:grpSpPr>
        <p:sp>
          <p:nvSpPr>
            <p:cNvPr id="42" name="Google Shape;32;p3">
              <a:extLst>
                <a:ext uri="{FF2B5EF4-FFF2-40B4-BE49-F238E27FC236}">
                  <a16:creationId xmlns:a16="http://schemas.microsoft.com/office/drawing/2014/main" id="{8EED871D-A64F-4B16-8E0D-414994BE3555}"/>
                </a:ext>
              </a:extLst>
            </p:cNvPr>
            <p:cNvSpPr/>
            <p:nvPr/>
          </p:nvSpPr>
          <p:spPr>
            <a:xfrm rot="10800000">
              <a:off x="5343601" y="4951287"/>
              <a:ext cx="625839" cy="128445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33;p3">
              <a:extLst>
                <a:ext uri="{FF2B5EF4-FFF2-40B4-BE49-F238E27FC236}">
                  <a16:creationId xmlns:a16="http://schemas.microsoft.com/office/drawing/2014/main" id="{7DEB4D34-8CBD-4260-8CE3-952F657978FA}"/>
                </a:ext>
              </a:extLst>
            </p:cNvPr>
            <p:cNvGrpSpPr/>
            <p:nvPr/>
          </p:nvGrpSpPr>
          <p:grpSpPr>
            <a:xfrm flipH="1">
              <a:off x="5411986" y="4548170"/>
              <a:ext cx="2363701" cy="595348"/>
              <a:chOff x="1297954" y="521224"/>
              <a:chExt cx="5987085" cy="1508357"/>
            </a:xfrm>
          </p:grpSpPr>
          <p:sp>
            <p:nvSpPr>
              <p:cNvPr id="47" name="Google Shape;34;p3">
                <a:extLst>
                  <a:ext uri="{FF2B5EF4-FFF2-40B4-BE49-F238E27FC236}">
                    <a16:creationId xmlns:a16="http://schemas.microsoft.com/office/drawing/2014/main" id="{FABF97EA-1A5D-48BE-A543-9BC6C78F6FA8}"/>
                  </a:ext>
                </a:extLst>
              </p:cNvPr>
              <p:cNvSpPr/>
              <p:nvPr/>
            </p:nvSpPr>
            <p:spPr>
              <a:xfrm>
                <a:off x="1297954" y="521270"/>
                <a:ext cx="3476702" cy="15083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;p3">
                <a:extLst>
                  <a:ext uri="{FF2B5EF4-FFF2-40B4-BE49-F238E27FC236}">
                    <a16:creationId xmlns:a16="http://schemas.microsoft.com/office/drawing/2014/main" id="{6F938775-EEC3-4674-9063-D7DEFE508B44}"/>
                  </a:ext>
                </a:extLst>
              </p:cNvPr>
              <p:cNvSpPr/>
              <p:nvPr/>
            </p:nvSpPr>
            <p:spPr>
              <a:xfrm>
                <a:off x="4767771" y="521224"/>
                <a:ext cx="2517268" cy="1508311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36;p3">
              <a:extLst>
                <a:ext uri="{FF2B5EF4-FFF2-40B4-BE49-F238E27FC236}">
                  <a16:creationId xmlns:a16="http://schemas.microsoft.com/office/drawing/2014/main" id="{E28604EA-31BE-4B45-A976-94AFBC0B8DC0}"/>
                </a:ext>
              </a:extLst>
            </p:cNvPr>
            <p:cNvGrpSpPr/>
            <p:nvPr/>
          </p:nvGrpSpPr>
          <p:grpSpPr>
            <a:xfrm flipH="1">
              <a:off x="5343601" y="4646738"/>
              <a:ext cx="2434471" cy="304563"/>
              <a:chOff x="-5827153" y="330075"/>
              <a:chExt cx="13585213" cy="1699569"/>
            </a:xfrm>
          </p:grpSpPr>
          <p:sp>
            <p:nvSpPr>
              <p:cNvPr id="45" name="Google Shape;37;p3">
                <a:extLst>
                  <a:ext uri="{FF2B5EF4-FFF2-40B4-BE49-F238E27FC236}">
                    <a16:creationId xmlns:a16="http://schemas.microsoft.com/office/drawing/2014/main" id="{037CAB7D-DE2A-4204-9077-5814F46EB323}"/>
                  </a:ext>
                </a:extLst>
              </p:cNvPr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;p3">
                <a:extLst>
                  <a:ext uri="{FF2B5EF4-FFF2-40B4-BE49-F238E27FC236}">
                    <a16:creationId xmlns:a16="http://schemas.microsoft.com/office/drawing/2014/main" id="{FF038637-E852-467D-B4B7-21EED6BF47E7}"/>
                  </a:ext>
                </a:extLst>
              </p:cNvPr>
              <p:cNvSpPr/>
              <p:nvPr/>
            </p:nvSpPr>
            <p:spPr>
              <a:xfrm>
                <a:off x="4749368" y="330075"/>
                <a:ext cx="3008692" cy="1699491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90E93F-0F6F-4229-8BA6-6FA8FFD68167}"/>
              </a:ext>
            </a:extLst>
          </p:cNvPr>
          <p:cNvSpPr/>
          <p:nvPr userDrawn="1"/>
        </p:nvSpPr>
        <p:spPr>
          <a:xfrm>
            <a:off x="0" y="1153321"/>
            <a:ext cx="5688105" cy="219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dirty="0"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oogle Shape;31;p3">
            <a:extLst>
              <a:ext uri="{FF2B5EF4-FFF2-40B4-BE49-F238E27FC236}">
                <a16:creationId xmlns:a16="http://schemas.microsoft.com/office/drawing/2014/main" id="{9BB182B4-16A7-45F4-AB74-755F8FA8D653}"/>
              </a:ext>
            </a:extLst>
          </p:cNvPr>
          <p:cNvGrpSpPr/>
          <p:nvPr userDrawn="1"/>
        </p:nvGrpSpPr>
        <p:grpSpPr>
          <a:xfrm>
            <a:off x="7612298" y="4472723"/>
            <a:ext cx="1537374" cy="670795"/>
            <a:chOff x="5575242" y="4472723"/>
            <a:chExt cx="2202830" cy="670795"/>
          </a:xfrm>
        </p:grpSpPr>
        <p:sp>
          <p:nvSpPr>
            <p:cNvPr id="22" name="Google Shape;32;p3">
              <a:extLst>
                <a:ext uri="{FF2B5EF4-FFF2-40B4-BE49-F238E27FC236}">
                  <a16:creationId xmlns:a16="http://schemas.microsoft.com/office/drawing/2014/main" id="{DA97C11C-99D4-48F9-AA34-8FC9236D656A}"/>
                </a:ext>
              </a:extLst>
            </p:cNvPr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33;p3">
              <a:extLst>
                <a:ext uri="{FF2B5EF4-FFF2-40B4-BE49-F238E27FC236}">
                  <a16:creationId xmlns:a16="http://schemas.microsoft.com/office/drawing/2014/main" id="{E0164A2F-0E65-4F8A-A182-13DCAB67F70B}"/>
                </a:ext>
              </a:extLst>
            </p:cNvPr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7" name="Google Shape;34;p3">
                <a:extLst>
                  <a:ext uri="{FF2B5EF4-FFF2-40B4-BE49-F238E27FC236}">
                    <a16:creationId xmlns:a16="http://schemas.microsoft.com/office/drawing/2014/main" id="{2525DEB8-731E-4C33-822D-43BD3B7B95C6}"/>
                  </a:ext>
                </a:extLst>
              </p:cNvPr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5;p3">
                <a:extLst>
                  <a:ext uri="{FF2B5EF4-FFF2-40B4-BE49-F238E27FC236}">
                    <a16:creationId xmlns:a16="http://schemas.microsoft.com/office/drawing/2014/main" id="{992DCECA-752B-40A2-887A-1C209DAB913F}"/>
                  </a:ext>
                </a:extLst>
              </p:cNvPr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36;p3">
              <a:extLst>
                <a:ext uri="{FF2B5EF4-FFF2-40B4-BE49-F238E27FC236}">
                  <a16:creationId xmlns:a16="http://schemas.microsoft.com/office/drawing/2014/main" id="{42FF3DA5-BD78-4F29-B3F8-67E92607B311}"/>
                </a:ext>
              </a:extLst>
            </p:cNvPr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5" name="Google Shape;37;p3">
                <a:extLst>
                  <a:ext uri="{FF2B5EF4-FFF2-40B4-BE49-F238E27FC236}">
                    <a16:creationId xmlns:a16="http://schemas.microsoft.com/office/drawing/2014/main" id="{93AD270D-0FFF-4F02-966E-AFE92C457B84}"/>
                  </a:ext>
                </a:extLst>
              </p:cNvPr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8;p3">
                <a:extLst>
                  <a:ext uri="{FF2B5EF4-FFF2-40B4-BE49-F238E27FC236}">
                    <a16:creationId xmlns:a16="http://schemas.microsoft.com/office/drawing/2014/main" id="{4062F17A-2830-4D0A-ABEB-5BA9D3485265}"/>
                  </a:ext>
                </a:extLst>
              </p:cNvPr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31;p3">
            <a:extLst>
              <a:ext uri="{FF2B5EF4-FFF2-40B4-BE49-F238E27FC236}">
                <a16:creationId xmlns:a16="http://schemas.microsoft.com/office/drawing/2014/main" id="{0968BCD2-CD8A-4405-8492-0B6B9FFD01D3}"/>
              </a:ext>
            </a:extLst>
          </p:cNvPr>
          <p:cNvGrpSpPr/>
          <p:nvPr userDrawn="1"/>
        </p:nvGrpSpPr>
        <p:grpSpPr>
          <a:xfrm>
            <a:off x="7962901" y="4548170"/>
            <a:ext cx="1186771" cy="595348"/>
            <a:chOff x="5343601" y="4548170"/>
            <a:chExt cx="2434471" cy="595348"/>
          </a:xfrm>
        </p:grpSpPr>
        <p:sp>
          <p:nvSpPr>
            <p:cNvPr id="45" name="Google Shape;32;p3">
              <a:extLst>
                <a:ext uri="{FF2B5EF4-FFF2-40B4-BE49-F238E27FC236}">
                  <a16:creationId xmlns:a16="http://schemas.microsoft.com/office/drawing/2014/main" id="{B0563BBF-0EB4-4D63-B867-2D6BB22F4CB2}"/>
                </a:ext>
              </a:extLst>
            </p:cNvPr>
            <p:cNvSpPr/>
            <p:nvPr/>
          </p:nvSpPr>
          <p:spPr>
            <a:xfrm rot="10800000">
              <a:off x="5343601" y="4951287"/>
              <a:ext cx="625839" cy="128445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3;p3">
              <a:extLst>
                <a:ext uri="{FF2B5EF4-FFF2-40B4-BE49-F238E27FC236}">
                  <a16:creationId xmlns:a16="http://schemas.microsoft.com/office/drawing/2014/main" id="{A094AAD1-7C39-43C2-A918-D2F7DB4C71C7}"/>
                </a:ext>
              </a:extLst>
            </p:cNvPr>
            <p:cNvGrpSpPr/>
            <p:nvPr/>
          </p:nvGrpSpPr>
          <p:grpSpPr>
            <a:xfrm flipH="1">
              <a:off x="5411986" y="4548170"/>
              <a:ext cx="2363701" cy="595348"/>
              <a:chOff x="1297954" y="521224"/>
              <a:chExt cx="5987085" cy="1508357"/>
            </a:xfrm>
          </p:grpSpPr>
          <p:sp>
            <p:nvSpPr>
              <p:cNvPr id="50" name="Google Shape;34;p3">
                <a:extLst>
                  <a:ext uri="{FF2B5EF4-FFF2-40B4-BE49-F238E27FC236}">
                    <a16:creationId xmlns:a16="http://schemas.microsoft.com/office/drawing/2014/main" id="{B670F2DE-B1B9-4411-AFDC-4FF3089E018A}"/>
                  </a:ext>
                </a:extLst>
              </p:cNvPr>
              <p:cNvSpPr/>
              <p:nvPr/>
            </p:nvSpPr>
            <p:spPr>
              <a:xfrm>
                <a:off x="1297954" y="521270"/>
                <a:ext cx="3476702" cy="15083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;p3">
                <a:extLst>
                  <a:ext uri="{FF2B5EF4-FFF2-40B4-BE49-F238E27FC236}">
                    <a16:creationId xmlns:a16="http://schemas.microsoft.com/office/drawing/2014/main" id="{2C8DD7E0-6A3A-4B92-AD74-B7B0AB9724C9}"/>
                  </a:ext>
                </a:extLst>
              </p:cNvPr>
              <p:cNvSpPr/>
              <p:nvPr/>
            </p:nvSpPr>
            <p:spPr>
              <a:xfrm>
                <a:off x="4767771" y="521224"/>
                <a:ext cx="2517268" cy="1508311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36;p3">
              <a:extLst>
                <a:ext uri="{FF2B5EF4-FFF2-40B4-BE49-F238E27FC236}">
                  <a16:creationId xmlns:a16="http://schemas.microsoft.com/office/drawing/2014/main" id="{8228B3D5-75A3-41A2-8519-B87F91CC7E43}"/>
                </a:ext>
              </a:extLst>
            </p:cNvPr>
            <p:cNvGrpSpPr/>
            <p:nvPr/>
          </p:nvGrpSpPr>
          <p:grpSpPr>
            <a:xfrm flipH="1">
              <a:off x="5343601" y="4646738"/>
              <a:ext cx="2434471" cy="304563"/>
              <a:chOff x="-5827153" y="330075"/>
              <a:chExt cx="13585213" cy="1699569"/>
            </a:xfrm>
          </p:grpSpPr>
          <p:sp>
            <p:nvSpPr>
              <p:cNvPr id="48" name="Google Shape;37;p3">
                <a:extLst>
                  <a:ext uri="{FF2B5EF4-FFF2-40B4-BE49-F238E27FC236}">
                    <a16:creationId xmlns:a16="http://schemas.microsoft.com/office/drawing/2014/main" id="{68590EE1-DF48-439B-8D99-CC620880F5DE}"/>
                  </a:ext>
                </a:extLst>
              </p:cNvPr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;p3">
                <a:extLst>
                  <a:ext uri="{FF2B5EF4-FFF2-40B4-BE49-F238E27FC236}">
                    <a16:creationId xmlns:a16="http://schemas.microsoft.com/office/drawing/2014/main" id="{E059DE65-EB0B-4B1A-A75B-12E7189BAB1D}"/>
                  </a:ext>
                </a:extLst>
              </p:cNvPr>
              <p:cNvSpPr/>
              <p:nvPr/>
            </p:nvSpPr>
            <p:spPr>
              <a:xfrm>
                <a:off x="4749368" y="330075"/>
                <a:ext cx="3008692" cy="1699491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6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微軟正黑體" panose="020B0604030504040204" pitchFamily="34" charset="-12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8.png"/><Relationship Id="rId10" Type="http://schemas.openxmlformats.org/officeDocument/2006/relationships/diagramQuickStyle" Target="../diagrams/quickStyle11.xml"/><Relationship Id="rId4" Type="http://schemas.openxmlformats.org/officeDocument/2006/relationships/image" Target="../media/image7.png"/><Relationship Id="rId9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2.xml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13.xml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13.xml"/><Relationship Id="rId1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diagramData" Target="../diagrams/data13.xml"/><Relationship Id="rId9" Type="http://schemas.openxmlformats.org/officeDocument/2006/relationships/image" Target="../media/image12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diagramColors" Target="../diagrams/colors18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8.xml"/><Relationship Id="rId11" Type="http://schemas.openxmlformats.org/officeDocument/2006/relationships/image" Target="../media/image27.png"/><Relationship Id="rId5" Type="http://schemas.openxmlformats.org/officeDocument/2006/relationships/diagramLayout" Target="../diagrams/layout18.xml"/><Relationship Id="rId10" Type="http://schemas.openxmlformats.org/officeDocument/2006/relationships/image" Target="../media/image26.png"/><Relationship Id="rId4" Type="http://schemas.openxmlformats.org/officeDocument/2006/relationships/diagramData" Target="../diagrams/data18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13" Type="http://schemas.openxmlformats.org/officeDocument/2006/relationships/image" Target="../media/image32.png"/><Relationship Id="rId3" Type="http://schemas.openxmlformats.org/officeDocument/2006/relationships/notesSlide" Target="../notesSlides/notesSlide19.xml"/><Relationship Id="rId7" Type="http://schemas.openxmlformats.org/officeDocument/2006/relationships/diagramQuickStyle" Target="../diagrams/quickStyle19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diagramLayout" Target="../diagrams/layout19.xml"/><Relationship Id="rId11" Type="http://schemas.openxmlformats.org/officeDocument/2006/relationships/image" Target="../media/image30.png"/><Relationship Id="rId5" Type="http://schemas.openxmlformats.org/officeDocument/2006/relationships/diagramData" Target="../diagrams/data19.xm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microsoft.com/office/2007/relationships/diagramDrawing" Target="../diagrams/drawin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11" Type="http://schemas.microsoft.com/office/2007/relationships/hdphoto" Target="../media/hdphoto3.wdp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39.png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38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48.emf"/><Relationship Id="rId4" Type="http://schemas.openxmlformats.org/officeDocument/2006/relationships/diagramLayout" Target="../diagrams/layout26.xml"/><Relationship Id="rId9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13" Type="http://schemas.openxmlformats.org/officeDocument/2006/relationships/image" Target="../media/image53.emf"/><Relationship Id="rId3" Type="http://schemas.openxmlformats.org/officeDocument/2006/relationships/notesSlide" Target="../notesSlides/notesSlide27.xml"/><Relationship Id="rId7" Type="http://schemas.openxmlformats.org/officeDocument/2006/relationships/diagramData" Target="../diagrams/data27.xml"/><Relationship Id="rId12" Type="http://schemas.openxmlformats.org/officeDocument/2006/relationships/image" Target="../media/image52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51.emf"/><Relationship Id="rId11" Type="http://schemas.microsoft.com/office/2007/relationships/diagramDrawing" Target="../diagrams/drawing27.xml"/><Relationship Id="rId5" Type="http://schemas.openxmlformats.org/officeDocument/2006/relationships/image" Target="../media/image50.emf"/><Relationship Id="rId10" Type="http://schemas.openxmlformats.org/officeDocument/2006/relationships/diagramColors" Target="../diagrams/colors27.xml"/><Relationship Id="rId4" Type="http://schemas.openxmlformats.org/officeDocument/2006/relationships/image" Target="../media/image49.emf"/><Relationship Id="rId9" Type="http://schemas.openxmlformats.org/officeDocument/2006/relationships/diagramQuickStyle" Target="../diagrams/quickStyle27.xml"/><Relationship Id="rId14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13" Type="http://schemas.openxmlformats.org/officeDocument/2006/relationships/image" Target="../media/image59.png"/><Relationship Id="rId18" Type="http://schemas.openxmlformats.org/officeDocument/2006/relationships/slide" Target="slide30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0.xml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0.xml"/><Relationship Id="rId11" Type="http://schemas.openxmlformats.org/officeDocument/2006/relationships/image" Target="../media/image57.png"/><Relationship Id="rId5" Type="http://schemas.openxmlformats.org/officeDocument/2006/relationships/diagramLayout" Target="../diagrams/layout30.xml"/><Relationship Id="rId15" Type="http://schemas.openxmlformats.org/officeDocument/2006/relationships/image" Target="../media/image60.png"/><Relationship Id="rId10" Type="http://schemas.microsoft.com/office/2007/relationships/hdphoto" Target="../media/hdphoto4.wdp"/><Relationship Id="rId4" Type="http://schemas.openxmlformats.org/officeDocument/2006/relationships/diagramData" Target="../diagrams/data30.xml"/><Relationship Id="rId9" Type="http://schemas.openxmlformats.org/officeDocument/2006/relationships/image" Target="../media/image56.png"/><Relationship Id="rId1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video" Target="../media/media1.mp4"/><Relationship Id="rId7" Type="http://schemas.openxmlformats.org/officeDocument/2006/relationships/tags" Target="../tags/tag8.xml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tags" Target="../tags/tag7.xml"/><Relationship Id="rId11" Type="http://schemas.openxmlformats.org/officeDocument/2006/relationships/image" Target="../media/image62.png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1.xml"/><Relationship Id="rId13" Type="http://schemas.openxmlformats.org/officeDocument/2006/relationships/image" Target="../media/image61.png"/><Relationship Id="rId3" Type="http://schemas.openxmlformats.org/officeDocument/2006/relationships/image" Target="../media/image63.png"/><Relationship Id="rId7" Type="http://schemas.openxmlformats.org/officeDocument/2006/relationships/diagramQuickStyle" Target="../diagrams/quickStyle31.xml"/><Relationship Id="rId12" Type="http://schemas.openxmlformats.org/officeDocument/2006/relationships/slide" Target="slide3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1.xml"/><Relationship Id="rId11" Type="http://schemas.openxmlformats.org/officeDocument/2006/relationships/image" Target="../media/image61.png"/><Relationship Id="rId5" Type="http://schemas.openxmlformats.org/officeDocument/2006/relationships/diagramData" Target="../diagrams/data31.xml"/><Relationship Id="rId10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microsoft.com/office/2007/relationships/diagramDrawing" Target="../diagrams/drawing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video" Target="../media/media2.mp4"/><Relationship Id="rId7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tags" Target="../tags/tag11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3" Type="http://schemas.openxmlformats.org/officeDocument/2006/relationships/video" Target="../media/media3.mp4"/><Relationship Id="rId7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tags" Target="../tags/tag15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5" Type="http://schemas.openxmlformats.org/officeDocument/2006/relationships/image" Target="../media/image5.png"/><Relationship Id="rId10" Type="http://schemas.openxmlformats.org/officeDocument/2006/relationships/diagramData" Target="../diagrams/data7.xml"/><Relationship Id="rId4" Type="http://schemas.openxmlformats.org/officeDocument/2006/relationships/image" Target="../media/image4.pn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6353735" cy="22933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結合</a:t>
            </a:r>
            <a:r>
              <a:rPr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應用於軌道監測之可行性評估</a:t>
            </a:r>
            <a:br>
              <a:rPr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of Railway Monitoring Application by Integrating Arduino and Unity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162D41A-67FE-4458-84E2-65B5EDBDA63C}"/>
              </a:ext>
            </a:extLst>
          </p:cNvPr>
          <p:cNvSpPr txBox="1"/>
          <p:nvPr/>
        </p:nvSpPr>
        <p:spPr>
          <a:xfrm>
            <a:off x="685799" y="3506188"/>
            <a:ext cx="211015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  究  生：張寶騌</a:t>
            </a:r>
            <a:br>
              <a:rPr lang="en-US" altLang="zh-TW" sz="16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指導教授：郭振銘</a:t>
            </a:r>
            <a:endParaRPr lang="en-US" altLang="zh-TW" sz="16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dist">
              <a:spcBef>
                <a:spcPts val="600"/>
              </a:spcBef>
            </a:pPr>
            <a:r>
              <a:rPr lang="en-US" altLang="zh-TW" sz="1600" dirty="0">
                <a:ln w="0"/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</a:t>
            </a:r>
            <a:r>
              <a:rPr lang="zh-TW" altLang="en-US" sz="1600" dirty="0">
                <a:ln w="0"/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600" dirty="0">
                <a:ln w="0"/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>
                <a:ln w="0"/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600" dirty="0">
                <a:ln w="0"/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sz="1600" dirty="0">
                <a:ln w="0"/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00C5C5-0DF5-4F36-8CA6-5F201B32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41" y="3384062"/>
            <a:ext cx="1242061" cy="714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526"/>
    </mc:Choice>
    <mc:Fallback xmlns="">
      <p:transition advTm="145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說明項目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0" name="Google Shape;857;p46">
            <a:extLst>
              <a:ext uri="{FF2B5EF4-FFF2-40B4-BE49-F238E27FC236}">
                <a16:creationId xmlns:a16="http://schemas.microsoft.com/office/drawing/2014/main" id="{AA7440D9-4462-4F5B-99FA-6B0F3F50AF93}"/>
              </a:ext>
            </a:extLst>
          </p:cNvPr>
          <p:cNvGrpSpPr/>
          <p:nvPr/>
        </p:nvGrpSpPr>
        <p:grpSpPr>
          <a:xfrm>
            <a:off x="289180" y="560504"/>
            <a:ext cx="309041" cy="403123"/>
            <a:chOff x="590250" y="244200"/>
            <a:chExt cx="407975" cy="532175"/>
          </a:xfrm>
        </p:grpSpPr>
        <p:sp>
          <p:nvSpPr>
            <p:cNvPr id="11" name="Google Shape;858;p46">
              <a:extLst>
                <a:ext uri="{FF2B5EF4-FFF2-40B4-BE49-F238E27FC236}">
                  <a16:creationId xmlns:a16="http://schemas.microsoft.com/office/drawing/2014/main" id="{F393B0D9-EA59-4B67-BC68-F2F611A995FF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9;p46">
              <a:extLst>
                <a:ext uri="{FF2B5EF4-FFF2-40B4-BE49-F238E27FC236}">
                  <a16:creationId xmlns:a16="http://schemas.microsoft.com/office/drawing/2014/main" id="{EE999291-B383-4FD0-AC0A-FB050770DB38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0;p46">
              <a:extLst>
                <a:ext uri="{FF2B5EF4-FFF2-40B4-BE49-F238E27FC236}">
                  <a16:creationId xmlns:a16="http://schemas.microsoft.com/office/drawing/2014/main" id="{B096835D-0B77-4E4D-8653-0968F09156CE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1;p46">
              <a:extLst>
                <a:ext uri="{FF2B5EF4-FFF2-40B4-BE49-F238E27FC236}">
                  <a16:creationId xmlns:a16="http://schemas.microsoft.com/office/drawing/2014/main" id="{8977C68D-EC3B-4E1D-861F-4884FF299EAA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2;p46">
              <a:extLst>
                <a:ext uri="{FF2B5EF4-FFF2-40B4-BE49-F238E27FC236}">
                  <a16:creationId xmlns:a16="http://schemas.microsoft.com/office/drawing/2014/main" id="{8BA6A5B4-A600-4328-ACD4-3914C28169BE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3;p46">
              <a:extLst>
                <a:ext uri="{FF2B5EF4-FFF2-40B4-BE49-F238E27FC236}">
                  <a16:creationId xmlns:a16="http://schemas.microsoft.com/office/drawing/2014/main" id="{655D376E-6734-4F5D-85AE-10C9CFD6BB9E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4;p46">
              <a:extLst>
                <a:ext uri="{FF2B5EF4-FFF2-40B4-BE49-F238E27FC236}">
                  <a16:creationId xmlns:a16="http://schemas.microsoft.com/office/drawing/2014/main" id="{67F6DD84-7CED-424D-8E7C-3B800B78A9F6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5;p46">
              <a:extLst>
                <a:ext uri="{FF2B5EF4-FFF2-40B4-BE49-F238E27FC236}">
                  <a16:creationId xmlns:a16="http://schemas.microsoft.com/office/drawing/2014/main" id="{C26E5E4A-4BF0-418E-AEE8-EA6E5B705B3E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6;p46">
              <a:extLst>
                <a:ext uri="{FF2B5EF4-FFF2-40B4-BE49-F238E27FC236}">
                  <a16:creationId xmlns:a16="http://schemas.microsoft.com/office/drawing/2014/main" id="{4329D237-DF99-4283-ABCC-F38267EE9860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7;p46">
              <a:extLst>
                <a:ext uri="{FF2B5EF4-FFF2-40B4-BE49-F238E27FC236}">
                  <a16:creationId xmlns:a16="http://schemas.microsoft.com/office/drawing/2014/main" id="{5B24F10A-30E6-4170-9F36-2B496732A670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8;p46">
              <a:extLst>
                <a:ext uri="{FF2B5EF4-FFF2-40B4-BE49-F238E27FC236}">
                  <a16:creationId xmlns:a16="http://schemas.microsoft.com/office/drawing/2014/main" id="{796DB873-0DAA-4D18-BEB6-A246FC989BA1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9;p46">
              <a:extLst>
                <a:ext uri="{FF2B5EF4-FFF2-40B4-BE49-F238E27FC236}">
                  <a16:creationId xmlns:a16="http://schemas.microsoft.com/office/drawing/2014/main" id="{0D12FA66-33D4-47A6-AE13-21C84EDF2DC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70;p46">
              <a:extLst>
                <a:ext uri="{FF2B5EF4-FFF2-40B4-BE49-F238E27FC236}">
                  <a16:creationId xmlns:a16="http://schemas.microsoft.com/office/drawing/2014/main" id="{479ABC9C-2081-4403-8CEA-658416FC7FBC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1;p46">
              <a:extLst>
                <a:ext uri="{FF2B5EF4-FFF2-40B4-BE49-F238E27FC236}">
                  <a16:creationId xmlns:a16="http://schemas.microsoft.com/office/drawing/2014/main" id="{3D153B6C-111B-4020-A724-15CB1F60D8AD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9" name="資料庫圖表 28">
            <a:extLst>
              <a:ext uri="{FF2B5EF4-FFF2-40B4-BE49-F238E27FC236}">
                <a16:creationId xmlns:a16="http://schemas.microsoft.com/office/drawing/2014/main" id="{9B9E1227-C66E-9D8E-C838-DB360C7AC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138040"/>
              </p:ext>
            </p:extLst>
          </p:nvPr>
        </p:nvGraphicFramePr>
        <p:xfrm>
          <a:off x="2265680" y="1346479"/>
          <a:ext cx="5242560" cy="319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1" name="資料庫圖表 30">
            <a:extLst>
              <a:ext uri="{FF2B5EF4-FFF2-40B4-BE49-F238E27FC236}">
                <a16:creationId xmlns:a16="http://schemas.microsoft.com/office/drawing/2014/main" id="{EFC9EC8E-2806-D737-1BAD-DE483562AE0E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10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29"/>
    </mc:Choice>
    <mc:Fallback xmlns="">
      <p:transition advTm="57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圖片 76">
            <a:extLst>
              <a:ext uri="{FF2B5EF4-FFF2-40B4-BE49-F238E27FC236}">
                <a16:creationId xmlns:a16="http://schemas.microsoft.com/office/drawing/2014/main" id="{2D42DD62-0937-A689-9E6A-8073BC1D4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7" r="9964" b="8309"/>
          <a:stretch/>
        </p:blipFill>
        <p:spPr>
          <a:xfrm>
            <a:off x="5755302" y="2410755"/>
            <a:ext cx="1626957" cy="10932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36C666-89B9-E016-9377-9D9F6150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32" y="2298178"/>
            <a:ext cx="1502686" cy="1027032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使用工具介紹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0" name="Google Shape;435;p27">
            <a:extLst>
              <a:ext uri="{FF2B5EF4-FFF2-40B4-BE49-F238E27FC236}">
                <a16:creationId xmlns:a16="http://schemas.microsoft.com/office/drawing/2014/main" id="{2202CE49-BC49-7964-A3D6-8B881BB1A472}"/>
              </a:ext>
            </a:extLst>
          </p:cNvPr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33" name="Google Shape;436;p27">
              <a:extLst>
                <a:ext uri="{FF2B5EF4-FFF2-40B4-BE49-F238E27FC236}">
                  <a16:creationId xmlns:a16="http://schemas.microsoft.com/office/drawing/2014/main" id="{1BE321EE-742A-1D45-EF53-52AFAEDFB279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7;p27">
              <a:extLst>
                <a:ext uri="{FF2B5EF4-FFF2-40B4-BE49-F238E27FC236}">
                  <a16:creationId xmlns:a16="http://schemas.microsoft.com/office/drawing/2014/main" id="{EC3B7B02-71EF-2EAA-A328-154271220B8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圓形: 空心 2">
            <a:extLst>
              <a:ext uri="{FF2B5EF4-FFF2-40B4-BE49-F238E27FC236}">
                <a16:creationId xmlns:a16="http://schemas.microsoft.com/office/drawing/2014/main" id="{425E3DA6-DB82-BF29-3956-DC1E1469383A}"/>
              </a:ext>
            </a:extLst>
          </p:cNvPr>
          <p:cNvSpPr/>
          <p:nvPr/>
        </p:nvSpPr>
        <p:spPr>
          <a:xfrm>
            <a:off x="3823694" y="2130065"/>
            <a:ext cx="1643985" cy="1643985"/>
          </a:xfrm>
          <a:prstGeom prst="donut">
            <a:avLst>
              <a:gd name="adj" fmla="val 65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5DB83CFE-48D9-E293-0E5B-BAC7DE0E64F3}"/>
              </a:ext>
            </a:extLst>
          </p:cNvPr>
          <p:cNvSpPr/>
          <p:nvPr/>
        </p:nvSpPr>
        <p:spPr>
          <a:xfrm>
            <a:off x="4251510" y="2007623"/>
            <a:ext cx="752754" cy="429492"/>
          </a:xfrm>
          <a:prstGeom prst="flowChartAlternateProcess">
            <a:avLst/>
          </a:prstGeom>
          <a:solidFill>
            <a:srgbClr val="C2E49C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</a:t>
            </a:r>
            <a:b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</p:txBody>
      </p: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BFAB4C2D-9F7B-4AFE-15BB-689EA17DBB8B}"/>
              </a:ext>
            </a:extLst>
          </p:cNvPr>
          <p:cNvSpPr/>
          <p:nvPr/>
        </p:nvSpPr>
        <p:spPr>
          <a:xfrm>
            <a:off x="3649316" y="3139062"/>
            <a:ext cx="752754" cy="42949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無線傳輸模組</a:t>
            </a:r>
          </a:p>
        </p:txBody>
      </p:sp>
      <p:sp>
        <p:nvSpPr>
          <p:cNvPr id="17" name="流程圖: 替代程序 16">
            <a:extLst>
              <a:ext uri="{FF2B5EF4-FFF2-40B4-BE49-F238E27FC236}">
                <a16:creationId xmlns:a16="http://schemas.microsoft.com/office/drawing/2014/main" id="{CE40FA1A-CEF5-7CCA-1772-C159F8A2792D}"/>
              </a:ext>
            </a:extLst>
          </p:cNvPr>
          <p:cNvSpPr/>
          <p:nvPr/>
        </p:nvSpPr>
        <p:spPr>
          <a:xfrm>
            <a:off x="4903799" y="3143761"/>
            <a:ext cx="734113" cy="429492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感測元件</a:t>
            </a:r>
          </a:p>
        </p:txBody>
      </p:sp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267C8A51-BEEA-E3E1-96F8-3CC3746B3667}"/>
              </a:ext>
            </a:extLst>
          </p:cNvPr>
          <p:cNvSpPr/>
          <p:nvPr/>
        </p:nvSpPr>
        <p:spPr>
          <a:xfrm>
            <a:off x="247041" y="1611943"/>
            <a:ext cx="307333" cy="650775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</a:p>
        </p:txBody>
      </p:sp>
      <p:sp>
        <p:nvSpPr>
          <p:cNvPr id="21" name="流程圖: 程序 20">
            <a:extLst>
              <a:ext uri="{FF2B5EF4-FFF2-40B4-BE49-F238E27FC236}">
                <a16:creationId xmlns:a16="http://schemas.microsoft.com/office/drawing/2014/main" id="{8F2D9CCD-6479-979C-53B0-E76BC6E04606}"/>
              </a:ext>
            </a:extLst>
          </p:cNvPr>
          <p:cNvSpPr/>
          <p:nvPr/>
        </p:nvSpPr>
        <p:spPr>
          <a:xfrm>
            <a:off x="554375" y="1611602"/>
            <a:ext cx="1029881" cy="216000"/>
          </a:xfrm>
          <a:prstGeom prst="flowChartProcess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成本低</a:t>
            </a:r>
          </a:p>
        </p:txBody>
      </p:sp>
      <p:sp>
        <p:nvSpPr>
          <p:cNvPr id="22" name="流程圖: 程序 21">
            <a:extLst>
              <a:ext uri="{FF2B5EF4-FFF2-40B4-BE49-F238E27FC236}">
                <a16:creationId xmlns:a16="http://schemas.microsoft.com/office/drawing/2014/main" id="{8E47E543-879F-308D-C8EA-45304798EEDD}"/>
              </a:ext>
            </a:extLst>
          </p:cNvPr>
          <p:cNvSpPr/>
          <p:nvPr/>
        </p:nvSpPr>
        <p:spPr>
          <a:xfrm>
            <a:off x="554375" y="1824884"/>
            <a:ext cx="1029881" cy="216000"/>
          </a:xfrm>
          <a:prstGeom prst="flowChartProcess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開發效率高</a:t>
            </a:r>
          </a:p>
        </p:txBody>
      </p:sp>
      <p:sp>
        <p:nvSpPr>
          <p:cNvPr id="23" name="流程圖: 程序 22">
            <a:extLst>
              <a:ext uri="{FF2B5EF4-FFF2-40B4-BE49-F238E27FC236}">
                <a16:creationId xmlns:a16="http://schemas.microsoft.com/office/drawing/2014/main" id="{AD2C31EB-9B0E-F269-2D2B-F5C9F718D12A}"/>
              </a:ext>
            </a:extLst>
          </p:cNvPr>
          <p:cNvSpPr/>
          <p:nvPr/>
        </p:nvSpPr>
        <p:spPr>
          <a:xfrm>
            <a:off x="554375" y="2035930"/>
            <a:ext cx="1029881" cy="216000"/>
          </a:xfrm>
          <a:prstGeom prst="flowChartProcess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耗電量小</a:t>
            </a:r>
          </a:p>
        </p:txBody>
      </p:sp>
      <p:sp>
        <p:nvSpPr>
          <p:cNvPr id="25" name="流程圖: 程序 24">
            <a:extLst>
              <a:ext uri="{FF2B5EF4-FFF2-40B4-BE49-F238E27FC236}">
                <a16:creationId xmlns:a16="http://schemas.microsoft.com/office/drawing/2014/main" id="{A0200336-50E5-6FEE-BA87-3868001D9C23}"/>
              </a:ext>
            </a:extLst>
          </p:cNvPr>
          <p:cNvSpPr/>
          <p:nvPr/>
        </p:nvSpPr>
        <p:spPr>
          <a:xfrm>
            <a:off x="1601415" y="1611943"/>
            <a:ext cx="307333" cy="537745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26" name="流程圖: 程序 25">
            <a:extLst>
              <a:ext uri="{FF2B5EF4-FFF2-40B4-BE49-F238E27FC236}">
                <a16:creationId xmlns:a16="http://schemas.microsoft.com/office/drawing/2014/main" id="{7448C7EE-6CD3-7203-8936-A54E859F2992}"/>
              </a:ext>
            </a:extLst>
          </p:cNvPr>
          <p:cNvSpPr/>
          <p:nvPr/>
        </p:nvSpPr>
        <p:spPr>
          <a:xfrm>
            <a:off x="1908749" y="1611602"/>
            <a:ext cx="1312926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微控制器</a:t>
            </a:r>
          </a:p>
        </p:txBody>
      </p:sp>
      <p:sp>
        <p:nvSpPr>
          <p:cNvPr id="27" name="流程圖: 程序 26">
            <a:extLst>
              <a:ext uri="{FF2B5EF4-FFF2-40B4-BE49-F238E27FC236}">
                <a16:creationId xmlns:a16="http://schemas.microsoft.com/office/drawing/2014/main" id="{ACC9DE5E-4BBC-4451-A30E-EB9C0146E241}"/>
              </a:ext>
            </a:extLst>
          </p:cNvPr>
          <p:cNvSpPr/>
          <p:nvPr/>
        </p:nvSpPr>
        <p:spPr>
          <a:xfrm>
            <a:off x="1908749" y="1828880"/>
            <a:ext cx="1312926" cy="320808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搭配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 IDE</a:t>
            </a:r>
            <a:b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編寫程式</a:t>
            </a:r>
          </a:p>
        </p:txBody>
      </p:sp>
      <p:sp>
        <p:nvSpPr>
          <p:cNvPr id="31" name="流程圖: 程序 30">
            <a:extLst>
              <a:ext uri="{FF2B5EF4-FFF2-40B4-BE49-F238E27FC236}">
                <a16:creationId xmlns:a16="http://schemas.microsoft.com/office/drawing/2014/main" id="{A766CA7B-6DD5-C033-500E-B5C836D646DC}"/>
              </a:ext>
            </a:extLst>
          </p:cNvPr>
          <p:cNvSpPr/>
          <p:nvPr/>
        </p:nvSpPr>
        <p:spPr>
          <a:xfrm>
            <a:off x="0" y="1356370"/>
            <a:ext cx="2918356" cy="216000"/>
          </a:xfrm>
          <a:prstGeom prst="flowChartProcess">
            <a:avLst/>
          </a:prstGeom>
          <a:gradFill>
            <a:gsLst>
              <a:gs pos="0">
                <a:srgbClr val="92D050"/>
              </a:gs>
              <a:gs pos="38000">
                <a:srgbClr val="D9EFC2">
                  <a:alpha val="54000"/>
                </a:srgbClr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11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1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UNO</a:t>
            </a:r>
            <a:r>
              <a:rPr lang="zh-TW" altLang="en-US" sz="12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微控制器</a:t>
            </a:r>
          </a:p>
        </p:txBody>
      </p:sp>
      <p:sp>
        <p:nvSpPr>
          <p:cNvPr id="54" name="流程圖: 程序 53">
            <a:extLst>
              <a:ext uri="{FF2B5EF4-FFF2-40B4-BE49-F238E27FC236}">
                <a16:creationId xmlns:a16="http://schemas.microsoft.com/office/drawing/2014/main" id="{5E2D32E4-B110-FC04-427B-EE02D0EF50FC}"/>
              </a:ext>
            </a:extLst>
          </p:cNvPr>
          <p:cNvSpPr/>
          <p:nvPr/>
        </p:nvSpPr>
        <p:spPr>
          <a:xfrm>
            <a:off x="149369" y="3892903"/>
            <a:ext cx="307333" cy="64608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55" name="流程圖: 程序 54">
            <a:extLst>
              <a:ext uri="{FF2B5EF4-FFF2-40B4-BE49-F238E27FC236}">
                <a16:creationId xmlns:a16="http://schemas.microsoft.com/office/drawing/2014/main" id="{F70C140A-25BD-9ABE-A7AB-2457016904F9}"/>
              </a:ext>
            </a:extLst>
          </p:cNvPr>
          <p:cNvSpPr/>
          <p:nvPr/>
        </p:nvSpPr>
        <p:spPr>
          <a:xfrm>
            <a:off x="456703" y="3892562"/>
            <a:ext cx="2388096" cy="216000"/>
          </a:xfrm>
          <a:prstGeom prst="flowChartProcess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屬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LTE-M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技術，低功耗長距離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(LPWA)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6" name="流程圖: 程序 55">
            <a:extLst>
              <a:ext uri="{FF2B5EF4-FFF2-40B4-BE49-F238E27FC236}">
                <a16:creationId xmlns:a16="http://schemas.microsoft.com/office/drawing/2014/main" id="{97288E69-2E1B-C1DE-7F9D-6D1E5E0D2F77}"/>
              </a:ext>
            </a:extLst>
          </p:cNvPr>
          <p:cNvSpPr/>
          <p:nvPr/>
        </p:nvSpPr>
        <p:spPr>
          <a:xfrm>
            <a:off x="456702" y="4109840"/>
            <a:ext cx="2388097" cy="213149"/>
          </a:xfrm>
          <a:prstGeom prst="flowChartProcess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傳輸速度快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(1Mbps)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、低延遲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(15ms)</a:t>
            </a:r>
          </a:p>
        </p:txBody>
      </p:sp>
      <p:sp>
        <p:nvSpPr>
          <p:cNvPr id="57" name="流程圖: 程序 56">
            <a:extLst>
              <a:ext uri="{FF2B5EF4-FFF2-40B4-BE49-F238E27FC236}">
                <a16:creationId xmlns:a16="http://schemas.microsoft.com/office/drawing/2014/main" id="{FD40CEDE-2AD1-917B-7C3F-F7D81CB08A92}"/>
              </a:ext>
            </a:extLst>
          </p:cNvPr>
          <p:cNvSpPr/>
          <p:nvPr/>
        </p:nvSpPr>
        <p:spPr>
          <a:xfrm>
            <a:off x="456702" y="4322989"/>
            <a:ext cx="1665514" cy="216000"/>
          </a:xfrm>
          <a:prstGeom prst="flowChartProcess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配置較簡單</a:t>
            </a:r>
          </a:p>
        </p:txBody>
      </p:sp>
      <p:sp>
        <p:nvSpPr>
          <p:cNvPr id="58" name="流程圖: 程序 57">
            <a:extLst>
              <a:ext uri="{FF2B5EF4-FFF2-40B4-BE49-F238E27FC236}">
                <a16:creationId xmlns:a16="http://schemas.microsoft.com/office/drawing/2014/main" id="{3823DFD8-C190-6234-87E6-96DAD555994C}"/>
              </a:ext>
            </a:extLst>
          </p:cNvPr>
          <p:cNvSpPr/>
          <p:nvPr/>
        </p:nvSpPr>
        <p:spPr>
          <a:xfrm>
            <a:off x="0" y="3647296"/>
            <a:ext cx="2645664" cy="216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5000">
                <a:schemeClr val="bg1"/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Cat M1</a:t>
            </a:r>
            <a:r>
              <a:rPr lang="zh-TW" altLang="en-US" sz="12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 </a:t>
            </a:r>
            <a:endParaRPr lang="en-US" altLang="zh-TW" sz="1200" u="sng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DA135D4-BCF5-3A8E-8E24-1797BFEF8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709" y="3647296"/>
            <a:ext cx="1249237" cy="105064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A0B3DE95-F781-3EB2-6E68-8B4743858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595" y="1266428"/>
            <a:ext cx="1218536" cy="970487"/>
          </a:xfrm>
          <a:prstGeom prst="rect">
            <a:avLst/>
          </a:prstGeom>
        </p:spPr>
      </p:pic>
      <p:sp>
        <p:nvSpPr>
          <p:cNvPr id="60" name="流程圖: 程序 59">
            <a:extLst>
              <a:ext uri="{FF2B5EF4-FFF2-40B4-BE49-F238E27FC236}">
                <a16:creationId xmlns:a16="http://schemas.microsoft.com/office/drawing/2014/main" id="{334A07EE-33E9-D12B-CF9A-4AD77215DD0A}"/>
              </a:ext>
            </a:extLst>
          </p:cNvPr>
          <p:cNvSpPr/>
          <p:nvPr/>
        </p:nvSpPr>
        <p:spPr>
          <a:xfrm>
            <a:off x="7102702" y="1295809"/>
            <a:ext cx="307333" cy="83053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61" name="流程圖: 程序 60">
            <a:extLst>
              <a:ext uri="{FF2B5EF4-FFF2-40B4-BE49-F238E27FC236}">
                <a16:creationId xmlns:a16="http://schemas.microsoft.com/office/drawing/2014/main" id="{EDC6E651-5940-1ED5-A9E2-540B945D5B52}"/>
              </a:ext>
            </a:extLst>
          </p:cNvPr>
          <p:cNvSpPr/>
          <p:nvPr/>
        </p:nvSpPr>
        <p:spPr>
          <a:xfrm>
            <a:off x="7410035" y="1514369"/>
            <a:ext cx="1665512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量測範圍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±2 ~±16g</a:t>
            </a:r>
          </a:p>
        </p:txBody>
      </p:sp>
      <p:sp>
        <p:nvSpPr>
          <p:cNvPr id="62" name="流程圖: 程序 61">
            <a:extLst>
              <a:ext uri="{FF2B5EF4-FFF2-40B4-BE49-F238E27FC236}">
                <a16:creationId xmlns:a16="http://schemas.microsoft.com/office/drawing/2014/main" id="{3071B8B1-8FD2-6614-6B98-94E4DF9EE8C7}"/>
              </a:ext>
            </a:extLst>
          </p:cNvPr>
          <p:cNvSpPr/>
          <p:nvPr/>
        </p:nvSpPr>
        <p:spPr>
          <a:xfrm>
            <a:off x="7410035" y="1731647"/>
            <a:ext cx="1665512" cy="213149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數值輸出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-32768~32767</a:t>
            </a:r>
          </a:p>
        </p:txBody>
      </p:sp>
      <p:sp>
        <p:nvSpPr>
          <p:cNvPr id="64" name="流程圖: 程序 63">
            <a:extLst>
              <a:ext uri="{FF2B5EF4-FFF2-40B4-BE49-F238E27FC236}">
                <a16:creationId xmlns:a16="http://schemas.microsoft.com/office/drawing/2014/main" id="{69D96307-662D-40F3-E813-E3AAEE840414}"/>
              </a:ext>
            </a:extLst>
          </p:cNvPr>
          <p:cNvSpPr/>
          <p:nvPr/>
        </p:nvSpPr>
        <p:spPr>
          <a:xfrm>
            <a:off x="7102702" y="1054133"/>
            <a:ext cx="1835558" cy="211848"/>
          </a:xfrm>
          <a:prstGeom prst="flowChartProcess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0000">
                <a:schemeClr val="bg1"/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MPU6050</a:t>
            </a:r>
            <a:r>
              <a:rPr lang="zh-TW" altLang="en-US" sz="12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加速度計</a:t>
            </a:r>
          </a:p>
        </p:txBody>
      </p:sp>
      <p:sp>
        <p:nvSpPr>
          <p:cNvPr id="76" name="流程圖: 程序 75">
            <a:extLst>
              <a:ext uri="{FF2B5EF4-FFF2-40B4-BE49-F238E27FC236}">
                <a16:creationId xmlns:a16="http://schemas.microsoft.com/office/drawing/2014/main" id="{D5EB42C1-7501-9625-6CF5-1136A6ED1D3C}"/>
              </a:ext>
            </a:extLst>
          </p:cNvPr>
          <p:cNvSpPr/>
          <p:nvPr/>
        </p:nvSpPr>
        <p:spPr>
          <a:xfrm>
            <a:off x="7410035" y="1298369"/>
            <a:ext cx="1665512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成本低</a:t>
            </a:r>
            <a:endParaRPr lang="en-US" altLang="zh-TW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8" name="流程圖: 程序 77">
            <a:extLst>
              <a:ext uri="{FF2B5EF4-FFF2-40B4-BE49-F238E27FC236}">
                <a16:creationId xmlns:a16="http://schemas.microsoft.com/office/drawing/2014/main" id="{554F1B4D-3B55-85C6-1FB3-59499978B4C1}"/>
              </a:ext>
            </a:extLst>
          </p:cNvPr>
          <p:cNvSpPr/>
          <p:nvPr/>
        </p:nvSpPr>
        <p:spPr>
          <a:xfrm>
            <a:off x="7410035" y="2690319"/>
            <a:ext cx="307333" cy="64596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79" name="流程圖: 程序 78">
            <a:extLst>
              <a:ext uri="{FF2B5EF4-FFF2-40B4-BE49-F238E27FC236}">
                <a16:creationId xmlns:a16="http://schemas.microsoft.com/office/drawing/2014/main" id="{79C4CB90-191C-EA8E-2CFB-D4DFF73F70EA}"/>
              </a:ext>
            </a:extLst>
          </p:cNvPr>
          <p:cNvSpPr/>
          <p:nvPr/>
        </p:nvSpPr>
        <p:spPr>
          <a:xfrm>
            <a:off x="7717368" y="2908880"/>
            <a:ext cx="1665512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承壓板提供反力面</a:t>
            </a:r>
          </a:p>
        </p:txBody>
      </p:sp>
      <p:sp>
        <p:nvSpPr>
          <p:cNvPr id="81" name="流程圖: 程序 80">
            <a:extLst>
              <a:ext uri="{FF2B5EF4-FFF2-40B4-BE49-F238E27FC236}">
                <a16:creationId xmlns:a16="http://schemas.microsoft.com/office/drawing/2014/main" id="{60F3656A-90EC-1F4B-E33E-5BA70C277312}"/>
              </a:ext>
            </a:extLst>
          </p:cNvPr>
          <p:cNvSpPr/>
          <p:nvPr/>
        </p:nvSpPr>
        <p:spPr>
          <a:xfrm>
            <a:off x="7410035" y="2449854"/>
            <a:ext cx="1742462" cy="216000"/>
          </a:xfrm>
          <a:prstGeom prst="flowChartProcess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0000">
                <a:schemeClr val="bg1"/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KSM133</a:t>
            </a:r>
            <a:r>
              <a:rPr lang="zh-TW" altLang="en-US" sz="12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重量感測器</a:t>
            </a:r>
          </a:p>
        </p:txBody>
      </p:sp>
      <p:sp>
        <p:nvSpPr>
          <p:cNvPr id="82" name="流程圖: 程序 81">
            <a:extLst>
              <a:ext uri="{FF2B5EF4-FFF2-40B4-BE49-F238E27FC236}">
                <a16:creationId xmlns:a16="http://schemas.microsoft.com/office/drawing/2014/main" id="{96D1DDE7-DF1F-1169-9A42-4094C3E7FDEE}"/>
              </a:ext>
            </a:extLst>
          </p:cNvPr>
          <p:cNvSpPr/>
          <p:nvPr/>
        </p:nvSpPr>
        <p:spPr>
          <a:xfrm>
            <a:off x="7717368" y="2692880"/>
            <a:ext cx="1665512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量測範圍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200kg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3" name="圖片 82" descr="一張含有 電路, 電子用品 的圖片&#10;&#10;自動產生的描述">
            <a:extLst>
              <a:ext uri="{FF2B5EF4-FFF2-40B4-BE49-F238E27FC236}">
                <a16:creationId xmlns:a16="http://schemas.microsoft.com/office/drawing/2014/main" id="{64EE5B33-A404-1C2B-A7D5-5A9DC2333B9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 r="11604"/>
          <a:stretch/>
        </p:blipFill>
        <p:spPr>
          <a:xfrm>
            <a:off x="6995328" y="3879502"/>
            <a:ext cx="1567304" cy="769550"/>
          </a:xfrm>
          <a:prstGeom prst="rect">
            <a:avLst/>
          </a:prstGeom>
        </p:spPr>
      </p:pic>
      <p:sp>
        <p:nvSpPr>
          <p:cNvPr id="84" name="流程圖: 程序 83">
            <a:extLst>
              <a:ext uri="{FF2B5EF4-FFF2-40B4-BE49-F238E27FC236}">
                <a16:creationId xmlns:a16="http://schemas.microsoft.com/office/drawing/2014/main" id="{08391050-CAD0-39D3-A513-E758059BCEE8}"/>
              </a:ext>
            </a:extLst>
          </p:cNvPr>
          <p:cNvSpPr/>
          <p:nvPr/>
        </p:nvSpPr>
        <p:spPr>
          <a:xfrm>
            <a:off x="5428691" y="4042883"/>
            <a:ext cx="307333" cy="8112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85" name="流程圖: 程序 84">
            <a:extLst>
              <a:ext uri="{FF2B5EF4-FFF2-40B4-BE49-F238E27FC236}">
                <a16:creationId xmlns:a16="http://schemas.microsoft.com/office/drawing/2014/main" id="{130519BA-02DA-37DD-40EB-4406ADF6496D}"/>
              </a:ext>
            </a:extLst>
          </p:cNvPr>
          <p:cNvSpPr/>
          <p:nvPr/>
        </p:nvSpPr>
        <p:spPr>
          <a:xfrm>
            <a:off x="5736025" y="4042542"/>
            <a:ext cx="1312926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黏貼簡便</a:t>
            </a:r>
          </a:p>
        </p:txBody>
      </p:sp>
      <p:sp>
        <p:nvSpPr>
          <p:cNvPr id="86" name="流程圖: 程序 85">
            <a:extLst>
              <a:ext uri="{FF2B5EF4-FFF2-40B4-BE49-F238E27FC236}">
                <a16:creationId xmlns:a16="http://schemas.microsoft.com/office/drawing/2014/main" id="{B3C9EFF6-A65C-7268-A495-FCB359C6E257}"/>
              </a:ext>
            </a:extLst>
          </p:cNvPr>
          <p:cNvSpPr/>
          <p:nvPr/>
        </p:nvSpPr>
        <p:spPr>
          <a:xfrm>
            <a:off x="5736025" y="4259820"/>
            <a:ext cx="1312926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極限應變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:2%</a:t>
            </a:r>
          </a:p>
        </p:txBody>
      </p:sp>
      <p:sp>
        <p:nvSpPr>
          <p:cNvPr id="87" name="流程圖: 程序 86">
            <a:extLst>
              <a:ext uri="{FF2B5EF4-FFF2-40B4-BE49-F238E27FC236}">
                <a16:creationId xmlns:a16="http://schemas.microsoft.com/office/drawing/2014/main" id="{693E932A-B7AF-8EDD-BB80-35E54AC316E4}"/>
              </a:ext>
            </a:extLst>
          </p:cNvPr>
          <p:cNvSpPr/>
          <p:nvPr/>
        </p:nvSpPr>
        <p:spPr>
          <a:xfrm>
            <a:off x="5736024" y="4472969"/>
            <a:ext cx="1665514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數值輸出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~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1023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8" name="流程圖: 程序 87">
            <a:extLst>
              <a:ext uri="{FF2B5EF4-FFF2-40B4-BE49-F238E27FC236}">
                <a16:creationId xmlns:a16="http://schemas.microsoft.com/office/drawing/2014/main" id="{D0B1FABA-21EF-D7E9-51B2-5ACC9484EBA7}"/>
              </a:ext>
            </a:extLst>
          </p:cNvPr>
          <p:cNvSpPr/>
          <p:nvPr/>
        </p:nvSpPr>
        <p:spPr>
          <a:xfrm>
            <a:off x="5428691" y="3788402"/>
            <a:ext cx="1485666" cy="216000"/>
          </a:xfrm>
          <a:prstGeom prst="flowChartProcess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0000">
                <a:schemeClr val="bg1"/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BF350-3AA</a:t>
            </a:r>
            <a:r>
              <a:rPr lang="en-US" altLang="zh-TW" sz="12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20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應變計</a:t>
            </a:r>
          </a:p>
        </p:txBody>
      </p:sp>
      <p:sp>
        <p:nvSpPr>
          <p:cNvPr id="74" name="流程圖: 程序 73">
            <a:extLst>
              <a:ext uri="{FF2B5EF4-FFF2-40B4-BE49-F238E27FC236}">
                <a16:creationId xmlns:a16="http://schemas.microsoft.com/office/drawing/2014/main" id="{C3C40A30-7393-77C1-EA18-17F73E185EA7}"/>
              </a:ext>
            </a:extLst>
          </p:cNvPr>
          <p:cNvSpPr/>
          <p:nvPr/>
        </p:nvSpPr>
        <p:spPr>
          <a:xfrm>
            <a:off x="7717368" y="3120281"/>
            <a:ext cx="1665512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輸出數值為公克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(g)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5" name="流程圖: 程序 74">
            <a:extLst>
              <a:ext uri="{FF2B5EF4-FFF2-40B4-BE49-F238E27FC236}">
                <a16:creationId xmlns:a16="http://schemas.microsoft.com/office/drawing/2014/main" id="{3E52C266-F6D7-6E92-E90D-008646BC006C}"/>
              </a:ext>
            </a:extLst>
          </p:cNvPr>
          <p:cNvSpPr/>
          <p:nvPr/>
        </p:nvSpPr>
        <p:spPr>
          <a:xfrm>
            <a:off x="7410034" y="1932142"/>
            <a:ext cx="1695365" cy="213149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數值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8192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=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en-US" altLang="zh-TW" sz="9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9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設定</a:t>
            </a:r>
            <a:r>
              <a:rPr lang="en-US" altLang="zh-TW" sz="9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±4g)</a:t>
            </a:r>
            <a:endParaRPr lang="en-US" altLang="zh-TW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0" name="流程圖: 程序 79">
            <a:extLst>
              <a:ext uri="{FF2B5EF4-FFF2-40B4-BE49-F238E27FC236}">
                <a16:creationId xmlns:a16="http://schemas.microsoft.com/office/drawing/2014/main" id="{5FA5D8CC-2E1B-6B1F-246F-F15A9729EDA8}"/>
              </a:ext>
            </a:extLst>
          </p:cNvPr>
          <p:cNvSpPr/>
          <p:nvPr/>
        </p:nvSpPr>
        <p:spPr>
          <a:xfrm>
            <a:off x="5736023" y="4676870"/>
            <a:ext cx="1665514" cy="216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數值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/512 = 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應變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(%)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89" name="資料庫圖表 88">
            <a:extLst>
              <a:ext uri="{FF2B5EF4-FFF2-40B4-BE49-F238E27FC236}">
                <a16:creationId xmlns:a16="http://schemas.microsoft.com/office/drawing/2014/main" id="{C495183A-B1DE-9901-74C7-A0837DE33558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6D14F64C-18C7-6AB1-D900-680BC8A36B1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3811"/>
          <a:stretch/>
        </p:blipFill>
        <p:spPr>
          <a:xfrm>
            <a:off x="1651498" y="2257893"/>
            <a:ext cx="1322620" cy="925843"/>
          </a:xfrm>
          <a:prstGeom prst="rect">
            <a:avLst/>
          </a:prstGeom>
          <a:ln w="3175">
            <a:solidFill>
              <a:schemeClr val="bg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077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6634"/>
    </mc:Choice>
    <mc:Fallback xmlns="">
      <p:transition advTm="9663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2" name="資料庫圖表 31">
            <a:extLst>
              <a:ext uri="{FF2B5EF4-FFF2-40B4-BE49-F238E27FC236}">
                <a16:creationId xmlns:a16="http://schemas.microsoft.com/office/drawing/2014/main" id="{555BCA15-4705-C8A2-8A93-AB07611F5B86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02C21EBF-1C7D-1D18-3573-077BBCBAAE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35" b="70174" l="54623" r="91605"/>
                    </a14:imgEffect>
                    <a14:imgEffect>
                      <a14:colorTemperature colorTemp="6245"/>
                    </a14:imgEffect>
                    <a14:imgEffect>
                      <a14:saturation sat="167000"/>
                    </a14:imgEffect>
                  </a14:imgLayer>
                </a14:imgProps>
              </a:ext>
            </a:extLst>
          </a:blip>
          <a:srcRect l="50000" t="15005" r="3772" b="23696"/>
          <a:stretch/>
        </p:blipFill>
        <p:spPr>
          <a:xfrm>
            <a:off x="234195" y="520068"/>
            <a:ext cx="580080" cy="563798"/>
          </a:xfrm>
          <a:prstGeom prst="rect">
            <a:avLst/>
          </a:prstGeom>
          <a:noFill/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D0F39D8-8F26-7B40-7EB2-3E51089F8891}"/>
              </a:ext>
            </a:extLst>
          </p:cNvPr>
          <p:cNvGrpSpPr/>
          <p:nvPr/>
        </p:nvGrpSpPr>
        <p:grpSpPr>
          <a:xfrm>
            <a:off x="790676" y="1439919"/>
            <a:ext cx="4329877" cy="2845867"/>
            <a:chOff x="580201" y="1193698"/>
            <a:chExt cx="4951315" cy="325431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90A2807-9420-8A10-0A2F-6B90D92757D4}"/>
                </a:ext>
              </a:extLst>
            </p:cNvPr>
            <p:cNvSpPr/>
            <p:nvPr/>
          </p:nvSpPr>
          <p:spPr>
            <a:xfrm>
              <a:off x="2282726" y="2086546"/>
              <a:ext cx="2578101" cy="152368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C9C5400-9CF4-D486-5FE8-83BFEBCE2558}"/>
                </a:ext>
              </a:extLst>
            </p:cNvPr>
            <p:cNvSpPr txBox="1"/>
            <p:nvPr/>
          </p:nvSpPr>
          <p:spPr>
            <a:xfrm>
              <a:off x="2948975" y="2736066"/>
              <a:ext cx="1377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Arduino</a:t>
              </a: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微控制器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2730091-C5B4-DD9E-329F-39EB8FB5AE52}"/>
                </a:ext>
              </a:extLst>
            </p:cNvPr>
            <p:cNvSpPr/>
            <p:nvPr/>
          </p:nvSpPr>
          <p:spPr>
            <a:xfrm>
              <a:off x="3458803" y="2086545"/>
              <a:ext cx="1402024" cy="307175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數位腳位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03C17D8-9375-37F6-2DD2-DC9107701C9D}"/>
                </a:ext>
              </a:extLst>
            </p:cNvPr>
            <p:cNvSpPr/>
            <p:nvPr/>
          </p:nvSpPr>
          <p:spPr>
            <a:xfrm>
              <a:off x="3458803" y="3315416"/>
              <a:ext cx="1402024" cy="294815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類比腳位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D5F7C68E-C059-E3A1-6857-5E7A334D9259}"/>
                </a:ext>
              </a:extLst>
            </p:cNvPr>
            <p:cNvSpPr/>
            <p:nvPr/>
          </p:nvSpPr>
          <p:spPr>
            <a:xfrm>
              <a:off x="2282726" y="2518486"/>
              <a:ext cx="249120" cy="796930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電源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FB3B198-8F37-FF77-48F8-8565F5462732}"/>
                </a:ext>
              </a:extLst>
            </p:cNvPr>
            <p:cNvSpPr/>
            <p:nvPr/>
          </p:nvSpPr>
          <p:spPr>
            <a:xfrm>
              <a:off x="4024646" y="1193699"/>
              <a:ext cx="1506870" cy="451250"/>
            </a:xfrm>
            <a:prstGeom prst="rect">
              <a:avLst/>
            </a:prstGeom>
            <a:solidFill>
              <a:srgbClr val="A5A5A5">
                <a:alpha val="45000"/>
              </a:srgbClr>
            </a:solidFill>
            <a:ln w="190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無線通訊傳輸器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CatM1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9523B6A-C7E0-3F78-9F2C-CBD56E77BFE5}"/>
                </a:ext>
              </a:extLst>
            </p:cNvPr>
            <p:cNvSpPr/>
            <p:nvPr/>
          </p:nvSpPr>
          <p:spPr>
            <a:xfrm>
              <a:off x="1775713" y="3996763"/>
              <a:ext cx="1653268" cy="451250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應變計 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BF350-3AA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1510E93-9E45-FC58-C017-6DF0B751DADB}"/>
                </a:ext>
              </a:extLst>
            </p:cNvPr>
            <p:cNvSpPr/>
            <p:nvPr/>
          </p:nvSpPr>
          <p:spPr>
            <a:xfrm>
              <a:off x="3658305" y="3996763"/>
              <a:ext cx="1653268" cy="451250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加速計 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MPU6050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2C4A4D3-FF09-2A8F-6C76-53AF20532D02}"/>
                </a:ext>
              </a:extLst>
            </p:cNvPr>
            <p:cNvSpPr/>
            <p:nvPr/>
          </p:nvSpPr>
          <p:spPr>
            <a:xfrm>
              <a:off x="1640998" y="1193698"/>
              <a:ext cx="1653268" cy="45125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重量感測器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KSM133/HX711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070096F-F54C-3864-C75A-74742BEFBB47}"/>
                </a:ext>
              </a:extLst>
            </p:cNvPr>
            <p:cNvSpPr/>
            <p:nvPr/>
          </p:nvSpPr>
          <p:spPr>
            <a:xfrm>
              <a:off x="580201" y="2393720"/>
              <a:ext cx="1114486" cy="45125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2.5W 5.5V</a:t>
              </a:r>
              <a:b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</a:b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太陽能板</a:t>
              </a:r>
              <a:endPara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F74CE70-B46D-920A-7277-3BA27918E9F9}"/>
                </a:ext>
              </a:extLst>
            </p:cNvPr>
            <p:cNvSpPr/>
            <p:nvPr/>
          </p:nvSpPr>
          <p:spPr>
            <a:xfrm>
              <a:off x="580201" y="3036592"/>
              <a:ext cx="1114487" cy="45125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電瓶 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TTZ10S </a:t>
              </a: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endPara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6" name="接點: 肘形 55">
              <a:extLst>
                <a:ext uri="{FF2B5EF4-FFF2-40B4-BE49-F238E27FC236}">
                  <a16:creationId xmlns:a16="http://schemas.microsoft.com/office/drawing/2014/main" id="{B12E3392-17BC-50B0-7B63-627B9F75B2F5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1694687" y="2619344"/>
              <a:ext cx="588039" cy="224230"/>
            </a:xfrm>
            <a:prstGeom prst="bentConnector3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57" name="接點: 肘形 56">
              <a:extLst>
                <a:ext uri="{FF2B5EF4-FFF2-40B4-BE49-F238E27FC236}">
                  <a16:creationId xmlns:a16="http://schemas.microsoft.com/office/drawing/2014/main" id="{002301B1-E032-9432-A631-2ECF67B63FEA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V="1">
              <a:off x="1694687" y="3035197"/>
              <a:ext cx="588038" cy="227020"/>
            </a:xfrm>
            <a:prstGeom prst="bentConnector3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58" name="接點: 肘形 57">
              <a:extLst>
                <a:ext uri="{FF2B5EF4-FFF2-40B4-BE49-F238E27FC236}">
                  <a16:creationId xmlns:a16="http://schemas.microsoft.com/office/drawing/2014/main" id="{074FE309-A94A-2BB3-F9D7-12DE174129F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38708" y="3640934"/>
              <a:ext cx="371617" cy="32512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59" name="接點: 肘形 58">
              <a:extLst>
                <a:ext uri="{FF2B5EF4-FFF2-40B4-BE49-F238E27FC236}">
                  <a16:creationId xmlns:a16="http://schemas.microsoft.com/office/drawing/2014/main" id="{EE49F7FD-DE32-7A11-1837-7D186AE6DCBC}"/>
                </a:ext>
              </a:extLst>
            </p:cNvPr>
            <p:cNvCxnSpPr>
              <a:cxnSpLocks/>
              <a:stCxn id="51" idx="0"/>
              <a:endCxn id="48" idx="2"/>
            </p:cNvCxnSpPr>
            <p:nvPr/>
          </p:nvCxnSpPr>
          <p:spPr>
            <a:xfrm rot="5400000" flipH="1" flipV="1">
              <a:off x="3187815" y="3024763"/>
              <a:ext cx="386532" cy="155746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60" name="接點: 肘形 59">
              <a:extLst>
                <a:ext uri="{FF2B5EF4-FFF2-40B4-BE49-F238E27FC236}">
                  <a16:creationId xmlns:a16="http://schemas.microsoft.com/office/drawing/2014/main" id="{DC6E45C2-CB22-4A72-FB22-2BFCAFF0C289}"/>
                </a:ext>
              </a:extLst>
            </p:cNvPr>
            <p:cNvCxnSpPr>
              <a:cxnSpLocks/>
              <a:stCxn id="47" idx="0"/>
              <a:endCxn id="53" idx="2"/>
            </p:cNvCxnSpPr>
            <p:nvPr/>
          </p:nvCxnSpPr>
          <p:spPr>
            <a:xfrm rot="16200000" flipV="1">
              <a:off x="3092925" y="1019655"/>
              <a:ext cx="441596" cy="1692183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95" name="接點: 肘形 94">
              <a:extLst>
                <a:ext uri="{FF2B5EF4-FFF2-40B4-BE49-F238E27FC236}">
                  <a16:creationId xmlns:a16="http://schemas.microsoft.com/office/drawing/2014/main" id="{212ACDB8-1F6A-44EC-F5F8-FE5DD58033A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24817" y="1556612"/>
              <a:ext cx="441596" cy="618267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F6312D3E-0F29-4CFE-0539-D2EC054A0A5E}"/>
              </a:ext>
            </a:extLst>
          </p:cNvPr>
          <p:cNvSpPr/>
          <p:nvPr/>
        </p:nvSpPr>
        <p:spPr>
          <a:xfrm>
            <a:off x="6303043" y="1865746"/>
            <a:ext cx="1261253" cy="373033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09B91CBB-A29D-4BAC-17C5-6619532B38C9}"/>
              </a:ext>
            </a:extLst>
          </p:cNvPr>
          <p:cNvSpPr txBox="1"/>
          <p:nvPr/>
        </p:nvSpPr>
        <p:spPr>
          <a:xfrm>
            <a:off x="6597780" y="1924392"/>
            <a:ext cx="869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室內主機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C6ADD6FE-F270-B14E-D332-D59238A8487A}"/>
              </a:ext>
            </a:extLst>
          </p:cNvPr>
          <p:cNvSpPr txBox="1"/>
          <p:nvPr/>
        </p:nvSpPr>
        <p:spPr>
          <a:xfrm>
            <a:off x="6376435" y="4414721"/>
            <a:ext cx="1226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置於學校</a:t>
            </a:r>
          </a:p>
        </p:txBody>
      </p:sp>
      <p:pic>
        <p:nvPicPr>
          <p:cNvPr id="100" name="Picture 2" descr="台式电脑图片免费下载_PNG素材_编号vn2igo9d5_图精灵">
            <a:extLst>
              <a:ext uri="{FF2B5EF4-FFF2-40B4-BE49-F238E27FC236}">
                <a16:creationId xmlns:a16="http://schemas.microsoft.com/office/drawing/2014/main" id="{4A07BAD4-9151-2666-9881-CD8145D2F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2" t="22478" r="7503" b="18141"/>
          <a:stretch/>
        </p:blipFill>
        <p:spPr bwMode="auto">
          <a:xfrm>
            <a:off x="6395104" y="2542283"/>
            <a:ext cx="1316179" cy="93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AF16EA4C-E91E-2A4F-5A77-B5E29907A459}"/>
              </a:ext>
            </a:extLst>
          </p:cNvPr>
          <p:cNvSpPr txBox="1"/>
          <p:nvPr/>
        </p:nvSpPr>
        <p:spPr>
          <a:xfrm>
            <a:off x="2694820" y="4436445"/>
            <a:ext cx="122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置於現地</a:t>
            </a:r>
            <a:br>
              <a:rPr kumimoji="0" lang="en-US" altLang="zh-TW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軌道區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1F8A9B1-3F63-1D71-E696-E6FC0AA0B2E7}"/>
              </a:ext>
            </a:extLst>
          </p:cNvPr>
          <p:cNvSpPr txBox="1"/>
          <p:nvPr/>
        </p:nvSpPr>
        <p:spPr>
          <a:xfrm>
            <a:off x="5434382" y="3098193"/>
            <a:ext cx="2417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無線傳輸</a:t>
            </a:r>
            <a:b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EAEF7241-D583-4623-5B04-78F79E639E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781" y="1865746"/>
            <a:ext cx="373033" cy="373033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6AC5F239-FD77-AD13-BE03-6A2CF56FEEEA}"/>
              </a:ext>
            </a:extLst>
          </p:cNvPr>
          <p:cNvSpPr/>
          <p:nvPr/>
        </p:nvSpPr>
        <p:spPr>
          <a:xfrm>
            <a:off x="5256924" y="2823282"/>
            <a:ext cx="596708" cy="254619"/>
          </a:xfrm>
          <a:prstGeom prst="rightArrow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Google Shape;236;p16">
            <a:extLst>
              <a:ext uri="{FF2B5EF4-FFF2-40B4-BE49-F238E27FC236}">
                <a16:creationId xmlns:a16="http://schemas.microsoft.com/office/drawing/2014/main" id="{342B6E0E-DEE9-6CB6-3D18-557E42E05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模組規劃與配置</a:t>
            </a:r>
          </a:p>
        </p:txBody>
      </p:sp>
    </p:spTree>
    <p:extLst>
      <p:ext uri="{BB962C8B-B14F-4D97-AF65-F5344CB8AC3E}">
        <p14:creationId xmlns:p14="http://schemas.microsoft.com/office/powerpoint/2010/main" val="61392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002">
        <p159:morph option="byObject"/>
      </p:transition>
    </mc:Choice>
    <mc:Fallback xmlns="">
      <p:transition advTm="2400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32" name="資料庫圖表 31">
            <a:extLst>
              <a:ext uri="{FF2B5EF4-FFF2-40B4-BE49-F238E27FC236}">
                <a16:creationId xmlns:a16="http://schemas.microsoft.com/office/drawing/2014/main" id="{555BCA15-4705-C8A2-8A93-AB07611F5B86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02C21EBF-1C7D-1D18-3573-077BBCBAAE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35" b="70174" l="54623" r="91605"/>
                    </a14:imgEffect>
                    <a14:imgEffect>
                      <a14:colorTemperature colorTemp="6245"/>
                    </a14:imgEffect>
                    <a14:imgEffect>
                      <a14:saturation sat="167000"/>
                    </a14:imgEffect>
                  </a14:imgLayer>
                </a14:imgProps>
              </a:ext>
            </a:extLst>
          </a:blip>
          <a:srcRect l="50000" t="15005" r="3772" b="23696"/>
          <a:stretch/>
        </p:blipFill>
        <p:spPr>
          <a:xfrm>
            <a:off x="234195" y="520068"/>
            <a:ext cx="580080" cy="563798"/>
          </a:xfrm>
          <a:prstGeom prst="rect">
            <a:avLst/>
          </a:prstGeom>
          <a:noFill/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35897D96-9085-4E24-9908-6061296AA27A}"/>
              </a:ext>
            </a:extLst>
          </p:cNvPr>
          <p:cNvGrpSpPr/>
          <p:nvPr/>
        </p:nvGrpSpPr>
        <p:grpSpPr>
          <a:xfrm>
            <a:off x="73057" y="1280146"/>
            <a:ext cx="4133606" cy="3805141"/>
            <a:chOff x="38600" y="1161501"/>
            <a:chExt cx="4313120" cy="397039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0D76F11-C39A-02B5-AE23-0C651F05D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644"/>
            <a:stretch/>
          </p:blipFill>
          <p:spPr>
            <a:xfrm>
              <a:off x="38600" y="1182089"/>
              <a:ext cx="4313120" cy="3949802"/>
            </a:xfrm>
            <a:prstGeom prst="rect">
              <a:avLst/>
            </a:prstGeom>
          </p:spPr>
        </p:pic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2221C0B0-0BDB-4FA0-8B14-932679E62F72}"/>
                </a:ext>
              </a:extLst>
            </p:cNvPr>
            <p:cNvSpPr/>
            <p:nvPr/>
          </p:nvSpPr>
          <p:spPr>
            <a:xfrm>
              <a:off x="518160" y="1325880"/>
              <a:ext cx="3771900" cy="3779520"/>
            </a:xfrm>
            <a:custGeom>
              <a:avLst/>
              <a:gdLst>
                <a:gd name="connsiteX0" fmla="*/ 3771900 w 3771900"/>
                <a:gd name="connsiteY0" fmla="*/ 0 h 3779520"/>
                <a:gd name="connsiteX1" fmla="*/ 1226820 w 3771900"/>
                <a:gd name="connsiteY1" fmla="*/ 2446020 h 3779520"/>
                <a:gd name="connsiteX2" fmla="*/ 0 w 3771900"/>
                <a:gd name="connsiteY2" fmla="*/ 3779520 h 3779520"/>
                <a:gd name="connsiteX0" fmla="*/ 3771900 w 3771900"/>
                <a:gd name="connsiteY0" fmla="*/ 0 h 3779520"/>
                <a:gd name="connsiteX1" fmla="*/ 1226820 w 3771900"/>
                <a:gd name="connsiteY1" fmla="*/ 2446020 h 3779520"/>
                <a:gd name="connsiteX2" fmla="*/ 0 w 3771900"/>
                <a:gd name="connsiteY2" fmla="*/ 3779520 h 3779520"/>
                <a:gd name="connsiteX0" fmla="*/ 3771900 w 3771900"/>
                <a:gd name="connsiteY0" fmla="*/ 0 h 3779520"/>
                <a:gd name="connsiteX1" fmla="*/ 1226820 w 3771900"/>
                <a:gd name="connsiteY1" fmla="*/ 2446020 h 3779520"/>
                <a:gd name="connsiteX2" fmla="*/ 0 w 3771900"/>
                <a:gd name="connsiteY2" fmla="*/ 3779520 h 377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71900" h="3779520">
                  <a:moveTo>
                    <a:pt x="3771900" y="0"/>
                  </a:moveTo>
                  <a:cubicBezTo>
                    <a:pt x="2813685" y="908050"/>
                    <a:pt x="1946910" y="1717040"/>
                    <a:pt x="1226820" y="2446020"/>
                  </a:cubicBezTo>
                  <a:cubicBezTo>
                    <a:pt x="598170" y="3075940"/>
                    <a:pt x="299085" y="3427730"/>
                    <a:pt x="0" y="3779520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pic>
          <p:nvPicPr>
            <p:cNvPr id="1026" name="Picture 2" descr="google地標符號Google – Lorett">
              <a:extLst>
                <a:ext uri="{FF2B5EF4-FFF2-40B4-BE49-F238E27FC236}">
                  <a16:creationId xmlns:a16="http://schemas.microsoft.com/office/drawing/2014/main" id="{1547537A-779C-00C2-0A42-69EBB23C2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056" y="3249753"/>
              <a:ext cx="534238" cy="53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流程圖: 程序 13">
              <a:extLst>
                <a:ext uri="{FF2B5EF4-FFF2-40B4-BE49-F238E27FC236}">
                  <a16:creationId xmlns:a16="http://schemas.microsoft.com/office/drawing/2014/main" id="{6A36A7CB-FAAB-8B0B-5AC0-D74C98A6BFEE}"/>
                </a:ext>
              </a:extLst>
            </p:cNvPr>
            <p:cNvSpPr/>
            <p:nvPr/>
          </p:nvSpPr>
          <p:spPr>
            <a:xfrm rot="19111343">
              <a:off x="2596301" y="2386124"/>
              <a:ext cx="893845" cy="474784"/>
            </a:xfrm>
            <a:prstGeom prst="flowChartProcess">
              <a:avLst/>
            </a:prstGeom>
            <a:solidFill>
              <a:schemeClr val="bg1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新左營站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B2338CA-EDF6-3A59-EEC5-9B00A64887C3}"/>
                </a:ext>
              </a:extLst>
            </p:cNvPr>
            <p:cNvSpPr txBox="1"/>
            <p:nvPr/>
          </p:nvSpPr>
          <p:spPr>
            <a:xfrm rot="19367732">
              <a:off x="2371733" y="1433695"/>
              <a:ext cx="254739" cy="67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捷運紅線</a:t>
              </a: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9C23DB2E-E56D-0638-AD16-D64D1CA3DD68}"/>
                </a:ext>
              </a:extLst>
            </p:cNvPr>
            <p:cNvSpPr txBox="1"/>
            <p:nvPr/>
          </p:nvSpPr>
          <p:spPr>
            <a:xfrm rot="2423466">
              <a:off x="2984933" y="4387817"/>
              <a:ext cx="254739" cy="67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捷運紅線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41C48DF-4A39-D57F-2AC2-03BCA6366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37306" t="13978" r="30272" b="21674"/>
            <a:stretch/>
          </p:blipFill>
          <p:spPr>
            <a:xfrm>
              <a:off x="171838" y="1193697"/>
              <a:ext cx="254739" cy="505563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DFA1A347-C4E9-BBC9-F140-AD2D9EBBA3F7}"/>
                </a:ext>
              </a:extLst>
            </p:cNvPr>
            <p:cNvSpPr txBox="1"/>
            <p:nvPr/>
          </p:nvSpPr>
          <p:spPr>
            <a:xfrm>
              <a:off x="171838" y="1161501"/>
              <a:ext cx="2547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endPara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C4674E7B-3774-61A7-BF16-83EF8B332C0D}"/>
                </a:ext>
              </a:extLst>
            </p:cNvPr>
            <p:cNvSpPr txBox="1"/>
            <p:nvPr/>
          </p:nvSpPr>
          <p:spPr>
            <a:xfrm rot="2762049">
              <a:off x="3743399" y="1337341"/>
              <a:ext cx="254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台鐵</a:t>
              </a: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FB08911D-AD06-AEBE-3EF0-6F90A43CCC0D}"/>
                </a:ext>
              </a:extLst>
            </p:cNvPr>
            <p:cNvSpPr txBox="1"/>
            <p:nvPr/>
          </p:nvSpPr>
          <p:spPr>
            <a:xfrm rot="2654374">
              <a:off x="1170725" y="3986326"/>
              <a:ext cx="254739" cy="818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地下化引道</a:t>
              </a:r>
            </a:p>
          </p:txBody>
        </p:sp>
        <p:sp>
          <p:nvSpPr>
            <p:cNvPr id="72" name="箭號: 向右 71">
              <a:extLst>
                <a:ext uri="{FF2B5EF4-FFF2-40B4-BE49-F238E27FC236}">
                  <a16:creationId xmlns:a16="http://schemas.microsoft.com/office/drawing/2014/main" id="{97FEB7A7-CB39-CF94-CBF5-EED36CAE0EEC}"/>
                </a:ext>
              </a:extLst>
            </p:cNvPr>
            <p:cNvSpPr/>
            <p:nvPr/>
          </p:nvSpPr>
          <p:spPr>
            <a:xfrm rot="19004320">
              <a:off x="4075869" y="1569802"/>
              <a:ext cx="151414" cy="143355"/>
            </a:xfrm>
            <a:prstGeom prst="right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FAECE618-7044-384D-5C77-B0F8B24EC387}"/>
                </a:ext>
              </a:extLst>
            </p:cNvPr>
            <p:cNvSpPr txBox="1"/>
            <p:nvPr/>
          </p:nvSpPr>
          <p:spPr>
            <a:xfrm rot="2762049">
              <a:off x="3824765" y="1643730"/>
              <a:ext cx="254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往北</a:t>
              </a:r>
            </a:p>
          </p:txBody>
        </p:sp>
        <p:sp>
          <p:nvSpPr>
            <p:cNvPr id="74" name="箭號: 向右 73">
              <a:extLst>
                <a:ext uri="{FF2B5EF4-FFF2-40B4-BE49-F238E27FC236}">
                  <a16:creationId xmlns:a16="http://schemas.microsoft.com/office/drawing/2014/main" id="{634CF5EC-2BFF-1AA5-8475-43AD2420B905}"/>
                </a:ext>
              </a:extLst>
            </p:cNvPr>
            <p:cNvSpPr/>
            <p:nvPr/>
          </p:nvSpPr>
          <p:spPr>
            <a:xfrm rot="8081652">
              <a:off x="797814" y="4264474"/>
              <a:ext cx="151414" cy="143355"/>
            </a:xfrm>
            <a:prstGeom prst="right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3CE08632-98A3-B64B-4B25-6428B1A86ABB}"/>
                </a:ext>
              </a:extLst>
            </p:cNvPr>
            <p:cNvSpPr txBox="1"/>
            <p:nvPr/>
          </p:nvSpPr>
          <p:spPr>
            <a:xfrm rot="2762049">
              <a:off x="928866" y="3951923"/>
              <a:ext cx="254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往南</a:t>
              </a: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B53B5E2A-1590-5CF1-9DFC-28EA51258467}"/>
                </a:ext>
              </a:extLst>
            </p:cNvPr>
            <p:cNvSpPr txBox="1"/>
            <p:nvPr/>
          </p:nvSpPr>
          <p:spPr>
            <a:xfrm rot="2678134">
              <a:off x="2701362" y="3891319"/>
              <a:ext cx="7984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國道十號</a:t>
              </a: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BE112FFC-8D5C-BEC5-C9A7-1023B8B73448}"/>
                </a:ext>
              </a:extLst>
            </p:cNvPr>
            <p:cNvSpPr txBox="1"/>
            <p:nvPr/>
          </p:nvSpPr>
          <p:spPr>
            <a:xfrm>
              <a:off x="1806203" y="3837865"/>
              <a:ext cx="777913" cy="2462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安裝位置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E753C09D-B02A-D7BD-EE49-D89129FE4091}"/>
                </a:ext>
              </a:extLst>
            </p:cNvPr>
            <p:cNvSpPr txBox="1"/>
            <p:nvPr/>
          </p:nvSpPr>
          <p:spPr>
            <a:xfrm rot="2762049">
              <a:off x="2148688" y="3270745"/>
              <a:ext cx="254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台鐵</a:t>
              </a:r>
            </a:p>
          </p:txBody>
        </p:sp>
        <p:cxnSp>
          <p:nvCxnSpPr>
            <p:cNvPr id="9" name="接點: 肘形 8">
              <a:extLst>
                <a:ext uri="{FF2B5EF4-FFF2-40B4-BE49-F238E27FC236}">
                  <a16:creationId xmlns:a16="http://schemas.microsoft.com/office/drawing/2014/main" id="{82EF754E-BF2C-3B18-692C-E7EF4970D693}"/>
                </a:ext>
              </a:extLst>
            </p:cNvPr>
            <p:cNvCxnSpPr>
              <a:cxnSpLocks/>
            </p:cNvCxnSpPr>
            <p:nvPr/>
          </p:nvCxnSpPr>
          <p:spPr>
            <a:xfrm rot="18840000" flipH="1">
              <a:off x="1284383" y="4067948"/>
              <a:ext cx="441985" cy="297180"/>
            </a:xfrm>
            <a:prstGeom prst="bentConnector3">
              <a:avLst>
                <a:gd name="adj1" fmla="val 8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Google Shape;236;p16">
            <a:extLst>
              <a:ext uri="{FF2B5EF4-FFF2-40B4-BE49-F238E27FC236}">
                <a16:creationId xmlns:a16="http://schemas.microsoft.com/office/drawing/2014/main" id="{6E7A122C-1B8A-73B4-8069-E38431D5B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現地安裝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613941-B6CB-D63E-1834-365863DB1D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45071" y="1283468"/>
            <a:ext cx="3833343" cy="19980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59391E-D6D0-B34A-4032-35ADD7BF8E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9070" y="3409542"/>
            <a:ext cx="3614913" cy="16264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DC9965-D474-BF06-8B6B-AD91D008EB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99854" y="1709632"/>
            <a:ext cx="3762669" cy="29365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333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300"/>
    </mc:Choice>
    <mc:Fallback xmlns="">
      <p:transition advTm="50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數據接收與處理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32" name="資料庫圖表 31">
            <a:extLst>
              <a:ext uri="{FF2B5EF4-FFF2-40B4-BE49-F238E27FC236}">
                <a16:creationId xmlns:a16="http://schemas.microsoft.com/office/drawing/2014/main" id="{555BCA15-4705-C8A2-8A93-AB07611F5B86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02C21EBF-1C7D-1D18-3573-077BBCBAAE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35" b="70174" l="54623" r="91605"/>
                    </a14:imgEffect>
                    <a14:imgEffect>
                      <a14:colorTemperature colorTemp="6245"/>
                    </a14:imgEffect>
                    <a14:imgEffect>
                      <a14:saturation sat="167000"/>
                    </a14:imgEffect>
                  </a14:imgLayer>
                </a14:imgProps>
              </a:ext>
            </a:extLst>
          </a:blip>
          <a:srcRect l="50000" t="15005" r="3772" b="23696"/>
          <a:stretch/>
        </p:blipFill>
        <p:spPr>
          <a:xfrm>
            <a:off x="234195" y="520068"/>
            <a:ext cx="580080" cy="563798"/>
          </a:xfrm>
          <a:prstGeom prst="rect">
            <a:avLst/>
          </a:prstGeom>
          <a:noFill/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E2B8BDA-B5E5-2AE7-7CBC-BBA3E8CA6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96587"/>
              </p:ext>
            </p:extLst>
          </p:nvPr>
        </p:nvGraphicFramePr>
        <p:xfrm>
          <a:off x="1050173" y="1812774"/>
          <a:ext cx="3888000" cy="2406092"/>
        </p:xfrm>
        <a:graphic>
          <a:graphicData uri="http://schemas.openxmlformats.org/drawingml/2006/table">
            <a:tbl>
              <a:tblPr firstRow="1" firstCol="1" bandRow="1"/>
              <a:tblGrid>
                <a:gridCol w="1080000">
                  <a:extLst>
                    <a:ext uri="{9D8B030D-6E8A-4147-A177-3AD203B41FA5}">
                      <a16:colId xmlns:a16="http://schemas.microsoft.com/office/drawing/2014/main" val="404293390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8804073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36253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7115201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0348660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08290025"/>
                    </a:ext>
                  </a:extLst>
                </a:gridCol>
              </a:tblGrid>
              <a:tr h="185084">
                <a:tc>
                  <a:txBody>
                    <a:bodyPr/>
                    <a:lstStyle/>
                    <a:p>
                      <a:pPr marL="127000" indent="127000" algn="ctr">
                        <a:lnSpc>
                          <a:spcPct val="150000"/>
                        </a:lnSpc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Time</a:t>
                      </a:r>
                      <a:endParaRPr lang="zh-TW" sz="11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6353" marR="1635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indent="127000" algn="ctr">
                        <a:lnSpc>
                          <a:spcPct val="150000"/>
                        </a:lnSpc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ax</a:t>
                      </a:r>
                      <a:endParaRPr lang="zh-TW" sz="11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6353" marR="1635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indent="127000" algn="ctr">
                        <a:lnSpc>
                          <a:spcPct val="150000"/>
                        </a:lnSpc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ay</a:t>
                      </a:r>
                      <a:endParaRPr lang="zh-TW" sz="11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6353" marR="1635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indent="127000" algn="ctr">
                        <a:lnSpc>
                          <a:spcPct val="150000"/>
                        </a:lnSpc>
                      </a:pPr>
                      <a:r>
                        <a:rPr lang="en-US" sz="90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az</a:t>
                      </a:r>
                      <a:endParaRPr lang="zh-TW" sz="11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6353" marR="1635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indent="127000" algn="ctr">
                        <a:lnSpc>
                          <a:spcPct val="150000"/>
                        </a:lnSpc>
                      </a:pPr>
                      <a:r>
                        <a:rPr lang="en-US" sz="90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starin</a:t>
                      </a:r>
                      <a:endParaRPr lang="zh-TW" sz="11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6353" marR="1635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indent="127000" algn="ctr">
                        <a:lnSpc>
                          <a:spcPct val="150000"/>
                        </a:lnSpc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load</a:t>
                      </a:r>
                      <a:endParaRPr lang="zh-TW" sz="11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6353" marR="1635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221698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16:01:40.723000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216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8108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1350.2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575279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16:01:40.973000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8188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1344.5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11354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16:01:41.223000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-114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8098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1344.1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639129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16:01:41.473000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176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-120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8130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1349.6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568552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16:01:41.738000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-112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8120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1348.6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994460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16:01:41.990000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-110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8112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1357.9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002296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16:01:42.241000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-158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8072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1374.6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64661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16:01:42.494000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176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-230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8046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1435.7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218177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16:01:42.751000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352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96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6704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1702.5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721113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16:01:43.000000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-464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8784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2858.4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55089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16:01:43.253000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270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8138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2613.3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988278"/>
                  </a:ext>
                </a:extLst>
              </a:tr>
              <a:tr h="185084"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16:01:43.521000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798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7768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12700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kern="0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sym typeface="Arial"/>
                        </a:rPr>
                        <a:t>2793.2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043365"/>
                  </a:ext>
                </a:extLst>
              </a:tr>
            </a:tbl>
          </a:graphicData>
        </a:graphic>
      </p:graphicFrame>
      <p:sp>
        <p:nvSpPr>
          <p:cNvPr id="16" name="Google Shape;237;p16">
            <a:extLst>
              <a:ext uri="{FF2B5EF4-FFF2-40B4-BE49-F238E27FC236}">
                <a16:creationId xmlns:a16="http://schemas.microsoft.com/office/drawing/2014/main" id="{6D0FB8D2-E0EA-86D3-B922-C089EF5B7C1F}"/>
              </a:ext>
            </a:extLst>
          </p:cNvPr>
          <p:cNvSpPr txBox="1">
            <a:spLocks/>
          </p:cNvSpPr>
          <p:nvPr/>
        </p:nvSpPr>
        <p:spPr>
          <a:xfrm>
            <a:off x="957875" y="1266428"/>
            <a:ext cx="2122578" cy="48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zh-TW" altLang="en-US" sz="1600" b="1" dirty="0"/>
              <a:t>原始資料</a:t>
            </a:r>
          </a:p>
        </p:txBody>
      </p: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62BF3D2B-F6B7-A064-5771-E027BB14ECD2}"/>
              </a:ext>
            </a:extLst>
          </p:cNvPr>
          <p:cNvSpPr txBox="1">
            <a:spLocks/>
          </p:cNvSpPr>
          <p:nvPr/>
        </p:nvSpPr>
        <p:spPr>
          <a:xfrm>
            <a:off x="5661955" y="1750669"/>
            <a:ext cx="2948338" cy="12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zh-TW" altLang="en-US" sz="1400" dirty="0"/>
              <a:t>數位數值轉換</a:t>
            </a:r>
            <a:endParaRPr lang="en-US" altLang="zh-TW" sz="1400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zh-TW" altLang="en-US" sz="1400" dirty="0"/>
              <a:t>搭配班表確認車次</a:t>
            </a:r>
            <a:endParaRPr lang="en-US" altLang="zh-TW" sz="1400" dirty="0"/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12C24176-9A20-ADE8-1862-560DDB8CD9B6}"/>
              </a:ext>
            </a:extLst>
          </p:cNvPr>
          <p:cNvSpPr txBox="1">
            <a:spLocks/>
          </p:cNvSpPr>
          <p:nvPr/>
        </p:nvSpPr>
        <p:spPr>
          <a:xfrm>
            <a:off x="5661955" y="1389851"/>
            <a:ext cx="2122578" cy="48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zh-TW" altLang="en-US" sz="1600" b="1" dirty="0"/>
              <a:t>數據處理</a:t>
            </a:r>
          </a:p>
        </p:txBody>
      </p:sp>
    </p:spTree>
    <p:extLst>
      <p:ext uri="{BB962C8B-B14F-4D97-AF65-F5344CB8AC3E}">
        <p14:creationId xmlns:p14="http://schemas.microsoft.com/office/powerpoint/2010/main" val="179719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618"/>
    </mc:Choice>
    <mc:Fallback xmlns="">
      <p:transition advTm="3661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510996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</a:t>
            </a:r>
            <a:r>
              <a:rPr lang="zh-TW" altLang="en-US" dirty="0"/>
              <a:t>平台建置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0" b="1" dirty="0">
                <a:solidFill>
                  <a:srgbClr val="3F53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0447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13"/>
    </mc:Choice>
    <mc:Fallback xmlns="">
      <p:transition advTm="371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說明項目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" name="Google Shape;857;p46">
            <a:extLst>
              <a:ext uri="{FF2B5EF4-FFF2-40B4-BE49-F238E27FC236}">
                <a16:creationId xmlns:a16="http://schemas.microsoft.com/office/drawing/2014/main" id="{AA7440D9-4462-4F5B-99FA-6B0F3F50AF93}"/>
              </a:ext>
            </a:extLst>
          </p:cNvPr>
          <p:cNvGrpSpPr/>
          <p:nvPr/>
        </p:nvGrpSpPr>
        <p:grpSpPr>
          <a:xfrm>
            <a:off x="289180" y="560504"/>
            <a:ext cx="309041" cy="403123"/>
            <a:chOff x="590250" y="244200"/>
            <a:chExt cx="407975" cy="532175"/>
          </a:xfrm>
        </p:grpSpPr>
        <p:sp>
          <p:nvSpPr>
            <p:cNvPr id="11" name="Google Shape;858;p46">
              <a:extLst>
                <a:ext uri="{FF2B5EF4-FFF2-40B4-BE49-F238E27FC236}">
                  <a16:creationId xmlns:a16="http://schemas.microsoft.com/office/drawing/2014/main" id="{F393B0D9-EA59-4B67-BC68-F2F611A995FF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9;p46">
              <a:extLst>
                <a:ext uri="{FF2B5EF4-FFF2-40B4-BE49-F238E27FC236}">
                  <a16:creationId xmlns:a16="http://schemas.microsoft.com/office/drawing/2014/main" id="{EE999291-B383-4FD0-AC0A-FB050770DB38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0;p46">
              <a:extLst>
                <a:ext uri="{FF2B5EF4-FFF2-40B4-BE49-F238E27FC236}">
                  <a16:creationId xmlns:a16="http://schemas.microsoft.com/office/drawing/2014/main" id="{B096835D-0B77-4E4D-8653-0968F09156CE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1;p46">
              <a:extLst>
                <a:ext uri="{FF2B5EF4-FFF2-40B4-BE49-F238E27FC236}">
                  <a16:creationId xmlns:a16="http://schemas.microsoft.com/office/drawing/2014/main" id="{8977C68D-EC3B-4E1D-861F-4884FF299EAA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2;p46">
              <a:extLst>
                <a:ext uri="{FF2B5EF4-FFF2-40B4-BE49-F238E27FC236}">
                  <a16:creationId xmlns:a16="http://schemas.microsoft.com/office/drawing/2014/main" id="{8BA6A5B4-A600-4328-ACD4-3914C28169BE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3;p46">
              <a:extLst>
                <a:ext uri="{FF2B5EF4-FFF2-40B4-BE49-F238E27FC236}">
                  <a16:creationId xmlns:a16="http://schemas.microsoft.com/office/drawing/2014/main" id="{655D376E-6734-4F5D-85AE-10C9CFD6BB9E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4;p46">
              <a:extLst>
                <a:ext uri="{FF2B5EF4-FFF2-40B4-BE49-F238E27FC236}">
                  <a16:creationId xmlns:a16="http://schemas.microsoft.com/office/drawing/2014/main" id="{67F6DD84-7CED-424D-8E7C-3B800B78A9F6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5;p46">
              <a:extLst>
                <a:ext uri="{FF2B5EF4-FFF2-40B4-BE49-F238E27FC236}">
                  <a16:creationId xmlns:a16="http://schemas.microsoft.com/office/drawing/2014/main" id="{C26E5E4A-4BF0-418E-AEE8-EA6E5B705B3E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6;p46">
              <a:extLst>
                <a:ext uri="{FF2B5EF4-FFF2-40B4-BE49-F238E27FC236}">
                  <a16:creationId xmlns:a16="http://schemas.microsoft.com/office/drawing/2014/main" id="{4329D237-DF99-4283-ABCC-F38267EE9860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7;p46">
              <a:extLst>
                <a:ext uri="{FF2B5EF4-FFF2-40B4-BE49-F238E27FC236}">
                  <a16:creationId xmlns:a16="http://schemas.microsoft.com/office/drawing/2014/main" id="{5B24F10A-30E6-4170-9F36-2B496732A670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8;p46">
              <a:extLst>
                <a:ext uri="{FF2B5EF4-FFF2-40B4-BE49-F238E27FC236}">
                  <a16:creationId xmlns:a16="http://schemas.microsoft.com/office/drawing/2014/main" id="{796DB873-0DAA-4D18-BEB6-A246FC989BA1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9;p46">
              <a:extLst>
                <a:ext uri="{FF2B5EF4-FFF2-40B4-BE49-F238E27FC236}">
                  <a16:creationId xmlns:a16="http://schemas.microsoft.com/office/drawing/2014/main" id="{0D12FA66-33D4-47A6-AE13-21C84EDF2DC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70;p46">
              <a:extLst>
                <a:ext uri="{FF2B5EF4-FFF2-40B4-BE49-F238E27FC236}">
                  <a16:creationId xmlns:a16="http://schemas.microsoft.com/office/drawing/2014/main" id="{479ABC9C-2081-4403-8CEA-658416FC7FBC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1;p46">
              <a:extLst>
                <a:ext uri="{FF2B5EF4-FFF2-40B4-BE49-F238E27FC236}">
                  <a16:creationId xmlns:a16="http://schemas.microsoft.com/office/drawing/2014/main" id="{3D153B6C-111B-4020-A724-15CB1F60D8AD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0" name="資料庫圖表 29">
            <a:extLst>
              <a:ext uri="{FF2B5EF4-FFF2-40B4-BE49-F238E27FC236}">
                <a16:creationId xmlns:a16="http://schemas.microsoft.com/office/drawing/2014/main" id="{A3E9A29E-A32B-A657-57C5-59A769E28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658138"/>
              </p:ext>
            </p:extLst>
          </p:nvPr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9" name="資料庫圖表 28">
            <a:extLst>
              <a:ext uri="{FF2B5EF4-FFF2-40B4-BE49-F238E27FC236}">
                <a16:creationId xmlns:a16="http://schemas.microsoft.com/office/drawing/2014/main" id="{9B9E1227-C66E-9D8E-C838-DB360C7AC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504943"/>
              </p:ext>
            </p:extLst>
          </p:nvPr>
        </p:nvGraphicFramePr>
        <p:xfrm>
          <a:off x="2265680" y="1416819"/>
          <a:ext cx="5242560" cy="333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7996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695"/>
    </mc:Choice>
    <mc:Fallback xmlns="">
      <p:transition advTm="869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使用軟體介紹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pSp>
        <p:nvGrpSpPr>
          <p:cNvPr id="14" name="Google Shape;435;p27">
            <a:extLst>
              <a:ext uri="{FF2B5EF4-FFF2-40B4-BE49-F238E27FC236}">
                <a16:creationId xmlns:a16="http://schemas.microsoft.com/office/drawing/2014/main" id="{5757E5A8-2B88-428D-A614-5952C15C7EEF}"/>
              </a:ext>
            </a:extLst>
          </p:cNvPr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15" name="Google Shape;436;p27">
              <a:extLst>
                <a:ext uri="{FF2B5EF4-FFF2-40B4-BE49-F238E27FC236}">
                  <a16:creationId xmlns:a16="http://schemas.microsoft.com/office/drawing/2014/main" id="{874ED360-36F9-481B-85A8-5B2A5F5C7B03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7;p27">
              <a:extLst>
                <a:ext uri="{FF2B5EF4-FFF2-40B4-BE49-F238E27FC236}">
                  <a16:creationId xmlns:a16="http://schemas.microsoft.com/office/drawing/2014/main" id="{50CA7331-9A5C-43C6-BB94-D300326F811C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1" name="資料庫圖表 20">
            <a:extLst>
              <a:ext uri="{FF2B5EF4-FFF2-40B4-BE49-F238E27FC236}">
                <a16:creationId xmlns:a16="http://schemas.microsoft.com/office/drawing/2014/main" id="{19AD9A96-69DD-6FE3-706D-425D271BA5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6854892"/>
              </p:ext>
            </p:extLst>
          </p:nvPr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Autodesk Civil 3D 說明| Autodesk">
            <a:extLst>
              <a:ext uri="{FF2B5EF4-FFF2-40B4-BE49-F238E27FC236}">
                <a16:creationId xmlns:a16="http://schemas.microsoft.com/office/drawing/2014/main" id="{EFFD5246-3F7E-BE58-A79A-EEDD37725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3" b="30136"/>
          <a:stretch/>
        </p:blipFill>
        <p:spPr bwMode="auto">
          <a:xfrm>
            <a:off x="485293" y="3563876"/>
            <a:ext cx="2362461" cy="7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icrosoft Visual Studio - 維基百科，自由的百科全書">
            <a:extLst>
              <a:ext uri="{FF2B5EF4-FFF2-40B4-BE49-F238E27FC236}">
                <a16:creationId xmlns:a16="http://schemas.microsoft.com/office/drawing/2014/main" id="{3BD4F255-1AB6-8C48-71AB-11CC46DB7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09" y="3357490"/>
            <a:ext cx="806002" cy="7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8097AF2-1AA8-3AA2-4293-F01FFC6912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3005" y="1588487"/>
            <a:ext cx="2311775" cy="836701"/>
          </a:xfrm>
          <a:prstGeom prst="rect">
            <a:avLst/>
          </a:prstGeom>
        </p:spPr>
      </p:pic>
      <p:sp>
        <p:nvSpPr>
          <p:cNvPr id="28" name="流程圖: 程序 27">
            <a:extLst>
              <a:ext uri="{FF2B5EF4-FFF2-40B4-BE49-F238E27FC236}">
                <a16:creationId xmlns:a16="http://schemas.microsoft.com/office/drawing/2014/main" id="{EF3E113E-E114-6013-F28C-15F177E69A67}"/>
              </a:ext>
            </a:extLst>
          </p:cNvPr>
          <p:cNvSpPr/>
          <p:nvPr/>
        </p:nvSpPr>
        <p:spPr>
          <a:xfrm>
            <a:off x="2531109" y="3488743"/>
            <a:ext cx="316645" cy="86400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29" name="流程圖: 程序 28">
            <a:extLst>
              <a:ext uri="{FF2B5EF4-FFF2-40B4-BE49-F238E27FC236}">
                <a16:creationId xmlns:a16="http://schemas.microsoft.com/office/drawing/2014/main" id="{A68F39F6-263C-A0B6-0BFF-A89CA7F0DE98}"/>
              </a:ext>
            </a:extLst>
          </p:cNvPr>
          <p:cNvSpPr/>
          <p:nvPr/>
        </p:nvSpPr>
        <p:spPr>
          <a:xfrm>
            <a:off x="2847754" y="3632743"/>
            <a:ext cx="1947884" cy="288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適合鐵公路建模</a:t>
            </a:r>
          </a:p>
        </p:txBody>
      </p:sp>
      <p:sp>
        <p:nvSpPr>
          <p:cNvPr id="30" name="流程圖: 程序 29">
            <a:extLst>
              <a:ext uri="{FF2B5EF4-FFF2-40B4-BE49-F238E27FC236}">
                <a16:creationId xmlns:a16="http://schemas.microsoft.com/office/drawing/2014/main" id="{9E6E9EE1-5220-A9E4-3805-B9185F652812}"/>
              </a:ext>
            </a:extLst>
          </p:cNvPr>
          <p:cNvSpPr/>
          <p:nvPr/>
        </p:nvSpPr>
        <p:spPr>
          <a:xfrm>
            <a:off x="2843478" y="3920743"/>
            <a:ext cx="1957196" cy="288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定線效率高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流程圖: 程序 31">
            <a:extLst>
              <a:ext uri="{FF2B5EF4-FFF2-40B4-BE49-F238E27FC236}">
                <a16:creationId xmlns:a16="http://schemas.microsoft.com/office/drawing/2014/main" id="{6CB54166-FD78-EFF8-AE33-A44A496F3135}"/>
              </a:ext>
            </a:extLst>
          </p:cNvPr>
          <p:cNvSpPr/>
          <p:nvPr/>
        </p:nvSpPr>
        <p:spPr>
          <a:xfrm>
            <a:off x="5550706" y="1588487"/>
            <a:ext cx="316645" cy="86400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33" name="流程圖: 程序 32">
            <a:extLst>
              <a:ext uri="{FF2B5EF4-FFF2-40B4-BE49-F238E27FC236}">
                <a16:creationId xmlns:a16="http://schemas.microsoft.com/office/drawing/2014/main" id="{52C2D4A4-1C9B-8827-79F5-E465C980989A}"/>
              </a:ext>
            </a:extLst>
          </p:cNvPr>
          <p:cNvSpPr/>
          <p:nvPr/>
        </p:nvSpPr>
        <p:spPr>
          <a:xfrm>
            <a:off x="5867351" y="1588487"/>
            <a:ext cx="1947884" cy="288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高開發效率</a:t>
            </a:r>
          </a:p>
        </p:txBody>
      </p:sp>
      <p:sp>
        <p:nvSpPr>
          <p:cNvPr id="34" name="流程圖: 程序 33">
            <a:extLst>
              <a:ext uri="{FF2B5EF4-FFF2-40B4-BE49-F238E27FC236}">
                <a16:creationId xmlns:a16="http://schemas.microsoft.com/office/drawing/2014/main" id="{CE0150A3-5777-3EEC-2799-3897D3715879}"/>
              </a:ext>
            </a:extLst>
          </p:cNvPr>
          <p:cNvSpPr/>
          <p:nvPr/>
        </p:nvSpPr>
        <p:spPr>
          <a:xfrm>
            <a:off x="5863075" y="1876487"/>
            <a:ext cx="3060000" cy="288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自行設計使用者介面</a:t>
            </a:r>
          </a:p>
        </p:txBody>
      </p:sp>
      <p:sp>
        <p:nvSpPr>
          <p:cNvPr id="35" name="流程圖: 程序 34">
            <a:extLst>
              <a:ext uri="{FF2B5EF4-FFF2-40B4-BE49-F238E27FC236}">
                <a16:creationId xmlns:a16="http://schemas.microsoft.com/office/drawing/2014/main" id="{A554F705-C80B-F101-CA9A-3494656E3732}"/>
              </a:ext>
            </a:extLst>
          </p:cNvPr>
          <p:cNvSpPr/>
          <p:nvPr/>
        </p:nvSpPr>
        <p:spPr>
          <a:xfrm>
            <a:off x="5863075" y="2164487"/>
            <a:ext cx="3312000" cy="288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延伸穿戴裝置</a:t>
            </a:r>
          </a:p>
        </p:txBody>
      </p:sp>
      <p:sp>
        <p:nvSpPr>
          <p:cNvPr id="36" name="流程圖: 程序 35">
            <a:extLst>
              <a:ext uri="{FF2B5EF4-FFF2-40B4-BE49-F238E27FC236}">
                <a16:creationId xmlns:a16="http://schemas.microsoft.com/office/drawing/2014/main" id="{65D61D4E-F7C1-344D-A598-41A3860D8C5E}"/>
              </a:ext>
            </a:extLst>
          </p:cNvPr>
          <p:cNvSpPr/>
          <p:nvPr/>
        </p:nvSpPr>
        <p:spPr>
          <a:xfrm>
            <a:off x="6524648" y="3326237"/>
            <a:ext cx="316645" cy="86400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37" name="流程圖: 程序 36">
            <a:extLst>
              <a:ext uri="{FF2B5EF4-FFF2-40B4-BE49-F238E27FC236}">
                <a16:creationId xmlns:a16="http://schemas.microsoft.com/office/drawing/2014/main" id="{DCB6C6E9-7F5F-4278-307A-14569F83FC7B}"/>
              </a:ext>
            </a:extLst>
          </p:cNvPr>
          <p:cNvSpPr/>
          <p:nvPr/>
        </p:nvSpPr>
        <p:spPr>
          <a:xfrm>
            <a:off x="6818752" y="3451737"/>
            <a:ext cx="1947884" cy="288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腳本編寫環境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(C#)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流程圖: 程序 37">
            <a:extLst>
              <a:ext uri="{FF2B5EF4-FFF2-40B4-BE49-F238E27FC236}">
                <a16:creationId xmlns:a16="http://schemas.microsoft.com/office/drawing/2014/main" id="{A5D53E92-59BF-8B9C-4733-B55DD9329DDB}"/>
              </a:ext>
            </a:extLst>
          </p:cNvPr>
          <p:cNvSpPr/>
          <p:nvPr/>
        </p:nvSpPr>
        <p:spPr>
          <a:xfrm>
            <a:off x="6814476" y="3739737"/>
            <a:ext cx="1947884" cy="288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附掛於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unity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物件執行</a:t>
            </a:r>
          </a:p>
        </p:txBody>
      </p:sp>
      <p:sp>
        <p:nvSpPr>
          <p:cNvPr id="22" name="流程圖: 程序 21">
            <a:extLst>
              <a:ext uri="{FF2B5EF4-FFF2-40B4-BE49-F238E27FC236}">
                <a16:creationId xmlns:a16="http://schemas.microsoft.com/office/drawing/2014/main" id="{A3EAED27-DF2D-B2DD-2BCE-7C2B311010FE}"/>
              </a:ext>
            </a:extLst>
          </p:cNvPr>
          <p:cNvSpPr/>
          <p:nvPr/>
        </p:nvSpPr>
        <p:spPr>
          <a:xfrm>
            <a:off x="5092467" y="4277609"/>
            <a:ext cx="1432181" cy="288000"/>
          </a:xfrm>
          <a:prstGeom prst="flowChartProces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VS Community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8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466"/>
    </mc:Choice>
    <mc:Fallback xmlns="">
      <p:transition advTm="4946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 descr="一張含有 天空 的圖片&#10;&#10;自動產生的描述">
            <a:extLst>
              <a:ext uri="{FF2B5EF4-FFF2-40B4-BE49-F238E27FC236}">
                <a16:creationId xmlns:a16="http://schemas.microsoft.com/office/drawing/2014/main" id="{D257AE20-0F30-4C87-8388-0727ABD3D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1" t="27408" r="32256" b="10112"/>
          <a:stretch/>
        </p:blipFill>
        <p:spPr>
          <a:xfrm rot="19771881">
            <a:off x="5969096" y="718004"/>
            <a:ext cx="3436674" cy="1388924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建置軌道模型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866226-306B-461C-83BD-29E1DF7AA9FD}"/>
              </a:ext>
            </a:extLst>
          </p:cNvPr>
          <p:cNvSpPr txBox="1"/>
          <p:nvPr/>
        </p:nvSpPr>
        <p:spPr>
          <a:xfrm>
            <a:off x="823152" y="435936"/>
            <a:ext cx="45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建置</a:t>
            </a:r>
            <a:r>
              <a:rPr lang="en-US" altLang="zh-TW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Unity</a:t>
            </a:r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互動平台</a:t>
            </a:r>
          </a:p>
          <a:p>
            <a:endParaRPr lang="zh-TW" altLang="en-US" sz="700" dirty="0">
              <a:solidFill>
                <a:schemeClr val="accent3"/>
              </a:solidFill>
            </a:endParaRPr>
          </a:p>
        </p:txBody>
      </p:sp>
      <p:grpSp>
        <p:nvGrpSpPr>
          <p:cNvPr id="18" name="Google Shape;857;p46">
            <a:extLst>
              <a:ext uri="{FF2B5EF4-FFF2-40B4-BE49-F238E27FC236}">
                <a16:creationId xmlns:a16="http://schemas.microsoft.com/office/drawing/2014/main" id="{3A0D6161-3672-490C-9C97-1F01E4E411E1}"/>
              </a:ext>
            </a:extLst>
          </p:cNvPr>
          <p:cNvGrpSpPr/>
          <p:nvPr/>
        </p:nvGrpSpPr>
        <p:grpSpPr>
          <a:xfrm>
            <a:off x="289180" y="560504"/>
            <a:ext cx="309041" cy="403123"/>
            <a:chOff x="590250" y="244200"/>
            <a:chExt cx="407975" cy="532175"/>
          </a:xfrm>
        </p:grpSpPr>
        <p:sp>
          <p:nvSpPr>
            <p:cNvPr id="19" name="Google Shape;858;p46">
              <a:extLst>
                <a:ext uri="{FF2B5EF4-FFF2-40B4-BE49-F238E27FC236}">
                  <a16:creationId xmlns:a16="http://schemas.microsoft.com/office/drawing/2014/main" id="{D7A078FC-5919-49E4-A4A1-DF880C090FFD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9;p46">
              <a:extLst>
                <a:ext uri="{FF2B5EF4-FFF2-40B4-BE49-F238E27FC236}">
                  <a16:creationId xmlns:a16="http://schemas.microsoft.com/office/drawing/2014/main" id="{C3011C8D-7360-4E5D-BEBC-C6E6CAC62DB5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0;p46">
              <a:extLst>
                <a:ext uri="{FF2B5EF4-FFF2-40B4-BE49-F238E27FC236}">
                  <a16:creationId xmlns:a16="http://schemas.microsoft.com/office/drawing/2014/main" id="{25886308-B060-4846-B484-4B1A038740D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1;p46">
              <a:extLst>
                <a:ext uri="{FF2B5EF4-FFF2-40B4-BE49-F238E27FC236}">
                  <a16:creationId xmlns:a16="http://schemas.microsoft.com/office/drawing/2014/main" id="{BAB3C24A-DD76-4712-B105-22BCCAADD414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2;p46">
              <a:extLst>
                <a:ext uri="{FF2B5EF4-FFF2-40B4-BE49-F238E27FC236}">
                  <a16:creationId xmlns:a16="http://schemas.microsoft.com/office/drawing/2014/main" id="{975C827C-DAB5-4FA3-8F1E-552F021CA232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3;p46">
              <a:extLst>
                <a:ext uri="{FF2B5EF4-FFF2-40B4-BE49-F238E27FC236}">
                  <a16:creationId xmlns:a16="http://schemas.microsoft.com/office/drawing/2014/main" id="{7C8D0224-E344-4F58-B394-A827D4971DC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4;p46">
              <a:extLst>
                <a:ext uri="{FF2B5EF4-FFF2-40B4-BE49-F238E27FC236}">
                  <a16:creationId xmlns:a16="http://schemas.microsoft.com/office/drawing/2014/main" id="{9886D7D2-E43F-4B9A-B0AB-4DCABC02F974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5;p46">
              <a:extLst>
                <a:ext uri="{FF2B5EF4-FFF2-40B4-BE49-F238E27FC236}">
                  <a16:creationId xmlns:a16="http://schemas.microsoft.com/office/drawing/2014/main" id="{593E4CDE-CB40-4A8E-A034-6DDACE94F30B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6;p46">
              <a:extLst>
                <a:ext uri="{FF2B5EF4-FFF2-40B4-BE49-F238E27FC236}">
                  <a16:creationId xmlns:a16="http://schemas.microsoft.com/office/drawing/2014/main" id="{7E7E716A-1ABF-4751-A047-80D0FEF5E74D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7;p46">
              <a:extLst>
                <a:ext uri="{FF2B5EF4-FFF2-40B4-BE49-F238E27FC236}">
                  <a16:creationId xmlns:a16="http://schemas.microsoft.com/office/drawing/2014/main" id="{B06A0556-3DF9-400B-B49D-95F3C58FA55C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8;p46">
              <a:extLst>
                <a:ext uri="{FF2B5EF4-FFF2-40B4-BE49-F238E27FC236}">
                  <a16:creationId xmlns:a16="http://schemas.microsoft.com/office/drawing/2014/main" id="{D867F183-93EF-4666-A98F-6E4DC22D6FDC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9;p46">
              <a:extLst>
                <a:ext uri="{FF2B5EF4-FFF2-40B4-BE49-F238E27FC236}">
                  <a16:creationId xmlns:a16="http://schemas.microsoft.com/office/drawing/2014/main" id="{00D059C0-A79D-447B-9140-191AD4B428B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0;p46">
              <a:extLst>
                <a:ext uri="{FF2B5EF4-FFF2-40B4-BE49-F238E27FC236}">
                  <a16:creationId xmlns:a16="http://schemas.microsoft.com/office/drawing/2014/main" id="{AE557275-9A4C-472B-B444-FC9FE74B334D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1;p46">
              <a:extLst>
                <a:ext uri="{FF2B5EF4-FFF2-40B4-BE49-F238E27FC236}">
                  <a16:creationId xmlns:a16="http://schemas.microsoft.com/office/drawing/2014/main" id="{FDFBB2AF-508F-46B9-B985-CABE81B8103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472CE7E8-3AE6-59A6-8100-070101047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658138"/>
              </p:ext>
            </p:extLst>
          </p:nvPr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4" name="圖片 33" descr="一張含有 文字, 電子用品 的圖片&#10;&#10;自動產生的描述">
            <a:extLst>
              <a:ext uri="{FF2B5EF4-FFF2-40B4-BE49-F238E27FC236}">
                <a16:creationId xmlns:a16="http://schemas.microsoft.com/office/drawing/2014/main" id="{DDBFAE1D-3E8E-4A57-D149-93F416E43A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949" t="22174" b="10451"/>
          <a:stretch/>
        </p:blipFill>
        <p:spPr>
          <a:xfrm>
            <a:off x="139339" y="1308400"/>
            <a:ext cx="3025882" cy="158633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88E7718B-6492-89DA-7518-4660F9C207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2" b="1909"/>
          <a:stretch/>
        </p:blipFill>
        <p:spPr bwMode="auto">
          <a:xfrm>
            <a:off x="88650" y="3181271"/>
            <a:ext cx="3076571" cy="1772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8BFBCA9F-899C-D8EF-7B12-E44BBDEF65A1}"/>
              </a:ext>
            </a:extLst>
          </p:cNvPr>
          <p:cNvSpPr/>
          <p:nvPr/>
        </p:nvSpPr>
        <p:spPr>
          <a:xfrm>
            <a:off x="3497035" y="1819047"/>
            <a:ext cx="814520" cy="627616"/>
          </a:xfrm>
          <a:prstGeom prst="roundRect">
            <a:avLst/>
          </a:prstGeom>
          <a:ln w="127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b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路段圖說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8CD5F396-1E1E-A11A-D069-C366A9872AC4}"/>
              </a:ext>
            </a:extLst>
          </p:cNvPr>
          <p:cNvSpPr/>
          <p:nvPr/>
        </p:nvSpPr>
        <p:spPr>
          <a:xfrm>
            <a:off x="5339676" y="1868794"/>
            <a:ext cx="814520" cy="627616"/>
          </a:xfrm>
          <a:prstGeom prst="roundRect">
            <a:avLst/>
          </a:prstGeom>
          <a:solidFill>
            <a:srgbClr val="C2E49C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</a:t>
            </a:r>
            <a:br>
              <a:rPr lang="en-US" altLang="zh-TW" sz="1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平縱面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25A70603-B1A7-31D6-BAED-BC7A25F48D7A}"/>
              </a:ext>
            </a:extLst>
          </p:cNvPr>
          <p:cNvSpPr/>
          <p:nvPr/>
        </p:nvSpPr>
        <p:spPr>
          <a:xfrm>
            <a:off x="5318485" y="3484882"/>
            <a:ext cx="814520" cy="6276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1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塑型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51A07697-54CF-E5EC-4E03-76832866D90E}"/>
              </a:ext>
            </a:extLst>
          </p:cNvPr>
          <p:cNvSpPr/>
          <p:nvPr/>
        </p:nvSpPr>
        <p:spPr>
          <a:xfrm>
            <a:off x="3518226" y="3484882"/>
            <a:ext cx="814520" cy="627616"/>
          </a:xfrm>
          <a:prstGeom prst="roundRect">
            <a:avLst/>
          </a:prstGeom>
          <a:solidFill>
            <a:srgbClr val="0070C0"/>
          </a:solidFill>
          <a:ln w="1270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匯入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FE294FED-5348-9AD6-F9CC-EDA036B31267}"/>
              </a:ext>
            </a:extLst>
          </p:cNvPr>
          <p:cNvSpPr/>
          <p:nvPr/>
        </p:nvSpPr>
        <p:spPr>
          <a:xfrm rot="16200000">
            <a:off x="4606856" y="4207736"/>
            <a:ext cx="504712" cy="178461"/>
          </a:xfrm>
          <a:prstGeom prst="rightArrow">
            <a:avLst>
              <a:gd name="adj1" fmla="val 36337"/>
              <a:gd name="adj2" fmla="val 80743"/>
            </a:avLst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Picture 2" descr="SketchUp logo and symbol, meaning, history, PNG">
            <a:extLst>
              <a:ext uri="{FF2B5EF4-FFF2-40B4-BE49-F238E27FC236}">
                <a16:creationId xmlns:a16="http://schemas.microsoft.com/office/drawing/2014/main" id="{B138D92E-CC0D-DB45-078E-D50AC5241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6" b="29555"/>
          <a:stretch/>
        </p:blipFill>
        <p:spPr bwMode="auto">
          <a:xfrm>
            <a:off x="4354563" y="4622492"/>
            <a:ext cx="1113840" cy="25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弧形 1">
            <a:extLst>
              <a:ext uri="{FF2B5EF4-FFF2-40B4-BE49-F238E27FC236}">
                <a16:creationId xmlns:a16="http://schemas.microsoft.com/office/drawing/2014/main" id="{07814340-E1BE-668A-0C2F-2E56D524EECE}"/>
              </a:ext>
            </a:extLst>
          </p:cNvPr>
          <p:cNvSpPr/>
          <p:nvPr/>
        </p:nvSpPr>
        <p:spPr>
          <a:xfrm rot="19343406">
            <a:off x="4128839" y="1673087"/>
            <a:ext cx="1296000" cy="1296000"/>
          </a:xfrm>
          <a:prstGeom prst="arc">
            <a:avLst/>
          </a:prstGeom>
          <a:ln w="5080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弧形 39">
            <a:extLst>
              <a:ext uri="{FF2B5EF4-FFF2-40B4-BE49-F238E27FC236}">
                <a16:creationId xmlns:a16="http://schemas.microsoft.com/office/drawing/2014/main" id="{A7973724-AC3C-3AA0-D0F6-CE88C3559CF9}"/>
              </a:ext>
            </a:extLst>
          </p:cNvPr>
          <p:cNvSpPr/>
          <p:nvPr/>
        </p:nvSpPr>
        <p:spPr>
          <a:xfrm rot="3373933">
            <a:off x="4556658" y="2251832"/>
            <a:ext cx="1296000" cy="1296000"/>
          </a:xfrm>
          <a:prstGeom prst="arc">
            <a:avLst/>
          </a:prstGeom>
          <a:ln w="5080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弧形 43">
            <a:extLst>
              <a:ext uri="{FF2B5EF4-FFF2-40B4-BE49-F238E27FC236}">
                <a16:creationId xmlns:a16="http://schemas.microsoft.com/office/drawing/2014/main" id="{A5DAA79D-B13A-BC6B-9344-DBF5BE97160C}"/>
              </a:ext>
            </a:extLst>
          </p:cNvPr>
          <p:cNvSpPr/>
          <p:nvPr/>
        </p:nvSpPr>
        <p:spPr>
          <a:xfrm rot="8433668">
            <a:off x="4213144" y="2682379"/>
            <a:ext cx="1296000" cy="1296000"/>
          </a:xfrm>
          <a:prstGeom prst="arc">
            <a:avLst/>
          </a:prstGeom>
          <a:ln w="5080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0F7BF50-0FDA-4516-7E9F-25833E6A337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137" r="16020"/>
          <a:stretch/>
        </p:blipFill>
        <p:spPr>
          <a:xfrm>
            <a:off x="6250237" y="3097924"/>
            <a:ext cx="2805113" cy="1487521"/>
          </a:xfrm>
          <a:prstGeom prst="rect">
            <a:avLst/>
          </a:prstGeom>
        </p:spPr>
      </p:pic>
      <p:pic>
        <p:nvPicPr>
          <p:cNvPr id="42" name="Picture 2" descr="Autodesk Civil 3D 說明| Autodesk">
            <a:extLst>
              <a:ext uri="{FF2B5EF4-FFF2-40B4-BE49-F238E27FC236}">
                <a16:creationId xmlns:a16="http://schemas.microsoft.com/office/drawing/2014/main" id="{50B6987C-381F-1F01-A7B2-8C13E2E13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3" r="15552" b="30136"/>
          <a:stretch/>
        </p:blipFill>
        <p:spPr bwMode="auto">
          <a:xfrm>
            <a:off x="4404601" y="1258805"/>
            <a:ext cx="814520" cy="2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utodesk Civil 3D 說明| Autodesk">
            <a:extLst>
              <a:ext uri="{FF2B5EF4-FFF2-40B4-BE49-F238E27FC236}">
                <a16:creationId xmlns:a16="http://schemas.microsoft.com/office/drawing/2014/main" id="{79676F93-C427-A2E0-2988-EDD8DA9FF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3" r="15552" b="30136"/>
          <a:stretch/>
        </p:blipFill>
        <p:spPr bwMode="auto">
          <a:xfrm>
            <a:off x="6001109" y="2746520"/>
            <a:ext cx="814520" cy="2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5916"/>
    </mc:Choice>
    <mc:Fallback xmlns="">
      <p:transition advTm="459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AA439E7C-F292-8103-D7E2-576524EA51BC}"/>
              </a:ext>
            </a:extLst>
          </p:cNvPr>
          <p:cNvGrpSpPr/>
          <p:nvPr/>
        </p:nvGrpSpPr>
        <p:grpSpPr>
          <a:xfrm>
            <a:off x="1518884" y="1556620"/>
            <a:ext cx="5004484" cy="2895274"/>
            <a:chOff x="1518884" y="1556620"/>
            <a:chExt cx="5004484" cy="2895274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50ED172-94EB-5DE1-14EF-8E4138853256}"/>
                </a:ext>
              </a:extLst>
            </p:cNvPr>
            <p:cNvGrpSpPr/>
            <p:nvPr/>
          </p:nvGrpSpPr>
          <p:grpSpPr>
            <a:xfrm>
              <a:off x="1518884" y="1743733"/>
              <a:ext cx="5004484" cy="2708161"/>
              <a:chOff x="38601" y="1452400"/>
              <a:chExt cx="5004484" cy="2708161"/>
            </a:xfrm>
          </p:grpSpPr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2AB09D4E-B689-D682-0D9D-12552113912A}"/>
                  </a:ext>
                </a:extLst>
              </p:cNvPr>
              <p:cNvSpPr/>
              <p:nvPr/>
            </p:nvSpPr>
            <p:spPr>
              <a:xfrm>
                <a:off x="38601" y="1452400"/>
                <a:ext cx="5004484" cy="270816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1DCA36F-47E8-503E-2877-DE95D9DDB4F6}"/>
                  </a:ext>
                </a:extLst>
              </p:cNvPr>
              <p:cNvSpPr/>
              <p:nvPr/>
            </p:nvSpPr>
            <p:spPr>
              <a:xfrm>
                <a:off x="358506" y="3595023"/>
                <a:ext cx="1731134" cy="458112"/>
              </a:xfrm>
              <a:prstGeom prst="rect">
                <a:avLst/>
              </a:prstGeom>
              <a:solidFill>
                <a:srgbClr val="C2E49C">
                  <a:alpha val="30000"/>
                </a:srgbClr>
              </a:solidFill>
              <a:ln w="952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3F2195B-7C88-D477-F2ED-AD0C80C53833}"/>
                  </a:ext>
                </a:extLst>
              </p:cNvPr>
              <p:cNvSpPr/>
              <p:nvPr/>
            </p:nvSpPr>
            <p:spPr>
              <a:xfrm>
                <a:off x="2155949" y="3590636"/>
                <a:ext cx="2670443" cy="462499"/>
              </a:xfrm>
              <a:prstGeom prst="rect">
                <a:avLst/>
              </a:prstGeom>
              <a:solidFill>
                <a:srgbClr val="C2E49C">
                  <a:alpha val="30000"/>
                </a:srgbClr>
              </a:solidFill>
              <a:ln w="952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6711207-B26D-940B-8BD4-1BC44968FACB}"/>
                  </a:ext>
                </a:extLst>
              </p:cNvPr>
              <p:cNvSpPr/>
              <p:nvPr/>
            </p:nvSpPr>
            <p:spPr>
              <a:xfrm>
                <a:off x="355427" y="2163329"/>
                <a:ext cx="4470965" cy="1263473"/>
              </a:xfrm>
              <a:prstGeom prst="rect">
                <a:avLst/>
              </a:prstGeom>
              <a:solidFill>
                <a:srgbClr val="C2E49C">
                  <a:alpha val="30000"/>
                </a:srgbClr>
              </a:solidFill>
              <a:ln w="952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180511A-F376-EAC2-EC50-E790B0366497}"/>
                  </a:ext>
                </a:extLst>
              </p:cNvPr>
              <p:cNvSpPr/>
              <p:nvPr/>
            </p:nvSpPr>
            <p:spPr>
              <a:xfrm>
                <a:off x="1580673" y="1577196"/>
                <a:ext cx="3251914" cy="502292"/>
              </a:xfrm>
              <a:prstGeom prst="rect">
                <a:avLst/>
              </a:prstGeom>
              <a:solidFill>
                <a:srgbClr val="C2E49C">
                  <a:alpha val="30000"/>
                </a:srgbClr>
              </a:solidFill>
              <a:ln w="952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FC285AB-A5F8-D27B-D152-3F94D6F862F1}"/>
                  </a:ext>
                </a:extLst>
              </p:cNvPr>
              <p:cNvSpPr/>
              <p:nvPr/>
            </p:nvSpPr>
            <p:spPr>
              <a:xfrm>
                <a:off x="2086562" y="1667732"/>
                <a:ext cx="1620000" cy="31729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800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軌道模型</a:t>
                </a:r>
                <a:br>
                  <a:rPr lang="en-US" altLang="zh-TW" sz="800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</a:br>
                <a:r>
                  <a:rPr lang="zh-TW" altLang="en-US" sz="800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監測站 </a:t>
                </a:r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K396+600</a:t>
                </a:r>
                <a:endParaRPr kumimoji="0" lang="zh-TW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AEE87E4-032A-9F02-58F0-A08AC6CB0290}"/>
                  </a:ext>
                </a:extLst>
              </p:cNvPr>
              <p:cNvSpPr/>
              <p:nvPr/>
            </p:nvSpPr>
            <p:spPr>
              <a:xfrm>
                <a:off x="2455176" y="2208895"/>
                <a:ext cx="882771" cy="216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監測站資訊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A8A1D31-D1E8-C4AD-768B-4175442B25E4}"/>
                  </a:ext>
                </a:extLst>
              </p:cNvPr>
              <p:cNvSpPr/>
              <p:nvPr/>
            </p:nvSpPr>
            <p:spPr>
              <a:xfrm>
                <a:off x="2303951" y="2696187"/>
                <a:ext cx="882771" cy="216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監測項目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2A194D2-55C1-B954-CC72-54614A6128F0}"/>
                  </a:ext>
                </a:extLst>
              </p:cNvPr>
              <p:cNvSpPr/>
              <p:nvPr/>
            </p:nvSpPr>
            <p:spPr>
              <a:xfrm>
                <a:off x="2229965" y="3692670"/>
                <a:ext cx="1030742" cy="216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圖表數據呈現</a:t>
                </a:r>
              </a:p>
            </p:txBody>
          </p: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6E9D45F7-1A1D-0BA5-8131-A6965B57C6E4}"/>
                  </a:ext>
                </a:extLst>
              </p:cNvPr>
              <p:cNvCxnSpPr>
                <a:cxnSpLocks/>
                <a:stCxn id="43" idx="2"/>
                <a:endCxn id="44" idx="0"/>
              </p:cNvCxnSpPr>
              <p:nvPr/>
            </p:nvCxnSpPr>
            <p:spPr>
              <a:xfrm>
                <a:off x="2896562" y="1985025"/>
                <a:ext cx="0" cy="22387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" name="接點: 肘形 49">
                <a:extLst>
                  <a:ext uri="{FF2B5EF4-FFF2-40B4-BE49-F238E27FC236}">
                    <a16:creationId xmlns:a16="http://schemas.microsoft.com/office/drawing/2014/main" id="{AEAC7861-B356-D044-65D7-307FE50A8D5C}"/>
                  </a:ext>
                </a:extLst>
              </p:cNvPr>
              <p:cNvCxnSpPr>
                <a:cxnSpLocks/>
                <a:stCxn id="44" idx="2"/>
                <a:endCxn id="45" idx="0"/>
              </p:cNvCxnSpPr>
              <p:nvPr/>
            </p:nvCxnSpPr>
            <p:spPr>
              <a:xfrm rot="5400000">
                <a:off x="2685304" y="2484929"/>
                <a:ext cx="271292" cy="151225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tx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10D7543-B2BF-DB09-C703-B8F096432924}"/>
                  </a:ext>
                </a:extLst>
              </p:cNvPr>
              <p:cNvSpPr txBox="1"/>
              <p:nvPr/>
            </p:nvSpPr>
            <p:spPr>
              <a:xfrm>
                <a:off x="3768960" y="1719400"/>
                <a:ext cx="100122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zh-TW" altLang="en-US" sz="800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模型展示頁面</a:t>
                </a:r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A402D05-961B-9E1C-F860-7FE52FC760A4}"/>
                  </a:ext>
                </a:extLst>
              </p:cNvPr>
              <p:cNvSpPr txBox="1"/>
              <p:nvPr/>
            </p:nvSpPr>
            <p:spPr>
              <a:xfrm>
                <a:off x="3791357" y="3686867"/>
                <a:ext cx="100122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zh-TW" altLang="en-US" sz="800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數據呈現頁面</a:t>
                </a: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42AB2ECB-C310-348B-298C-5179B1EDBDF9}"/>
                  </a:ext>
                </a:extLst>
              </p:cNvPr>
              <p:cNvSpPr txBox="1"/>
              <p:nvPr/>
            </p:nvSpPr>
            <p:spPr>
              <a:xfrm>
                <a:off x="3760666" y="2248650"/>
                <a:ext cx="10993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zh-TW" altLang="en-US" sz="800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監測站資訊頁面</a:t>
                </a: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28F51F0C-6AA1-6243-9A89-241AAAD22030}"/>
                  </a:ext>
                </a:extLst>
              </p:cNvPr>
              <p:cNvSpPr/>
              <p:nvPr/>
            </p:nvSpPr>
            <p:spPr>
              <a:xfrm>
                <a:off x="519151" y="2694480"/>
                <a:ext cx="882771" cy="216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狀態說明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B150D81-CE42-6CE4-E156-680DE2138A04}"/>
                  </a:ext>
                </a:extLst>
              </p:cNvPr>
              <p:cNvSpPr/>
              <p:nvPr/>
            </p:nvSpPr>
            <p:spPr>
              <a:xfrm>
                <a:off x="2303951" y="3108804"/>
                <a:ext cx="882771" cy="216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車種選擇</a:t>
                </a:r>
              </a:p>
            </p:txBody>
          </p: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6A87BBA4-4752-904E-B41C-78D5C54ECC86}"/>
                  </a:ext>
                </a:extLst>
              </p:cNvPr>
              <p:cNvCxnSpPr>
                <a:cxnSpLocks/>
                <a:stCxn id="45" idx="2"/>
                <a:endCxn id="57" idx="0"/>
              </p:cNvCxnSpPr>
              <p:nvPr/>
            </p:nvCxnSpPr>
            <p:spPr>
              <a:xfrm>
                <a:off x="2745337" y="2912187"/>
                <a:ext cx="0" cy="196617"/>
              </a:xfrm>
              <a:prstGeom prst="line">
                <a:avLst/>
              </a:prstGeom>
              <a:noFill/>
              <a:ln w="3175" cap="flat" cmpd="sng" algn="ctr">
                <a:solidFill>
                  <a:schemeClr val="tx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FB75FD43-14F2-FA05-ED9C-8690FDF38856}"/>
                  </a:ext>
                </a:extLst>
              </p:cNvPr>
              <p:cNvCxnSpPr>
                <a:cxnSpLocks/>
                <a:stCxn id="57" idx="2"/>
                <a:endCxn id="47" idx="0"/>
              </p:cNvCxnSpPr>
              <p:nvPr/>
            </p:nvCxnSpPr>
            <p:spPr>
              <a:xfrm flipH="1">
                <a:off x="2745336" y="3324804"/>
                <a:ext cx="1" cy="367866"/>
              </a:xfrm>
              <a:prstGeom prst="line">
                <a:avLst/>
              </a:prstGeom>
              <a:noFill/>
              <a:ln w="3175" cap="flat" cmpd="sng" algn="ctr">
                <a:solidFill>
                  <a:schemeClr val="tx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072C3D7-61CD-2C9D-64F4-7BD68F7B65D3}"/>
                  </a:ext>
                </a:extLst>
              </p:cNvPr>
              <p:cNvSpPr/>
              <p:nvPr/>
            </p:nvSpPr>
            <p:spPr>
              <a:xfrm>
                <a:off x="513630" y="3725941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狀態輸入表單</a:t>
                </a:r>
              </a:p>
            </p:txBody>
          </p: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AA6E1C2C-2EBA-8807-866C-EE04084758B4}"/>
                  </a:ext>
                </a:extLst>
              </p:cNvPr>
              <p:cNvCxnSpPr>
                <a:cxnSpLocks/>
                <a:stCxn id="56" idx="2"/>
                <a:endCxn id="62" idx="0"/>
              </p:cNvCxnSpPr>
              <p:nvPr/>
            </p:nvCxnSpPr>
            <p:spPr>
              <a:xfrm>
                <a:off x="960537" y="2910480"/>
                <a:ext cx="3093" cy="815461"/>
              </a:xfrm>
              <a:prstGeom prst="line">
                <a:avLst/>
              </a:prstGeom>
              <a:noFill/>
              <a:ln w="3175" cap="flat" cmpd="sng" algn="ctr">
                <a:solidFill>
                  <a:schemeClr val="tx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4" name="接點: 肘形 63">
                <a:extLst>
                  <a:ext uri="{FF2B5EF4-FFF2-40B4-BE49-F238E27FC236}">
                    <a16:creationId xmlns:a16="http://schemas.microsoft.com/office/drawing/2014/main" id="{08759E2F-C15F-520B-1943-C955BE9A08CB}"/>
                  </a:ext>
                </a:extLst>
              </p:cNvPr>
              <p:cNvCxnSpPr>
                <a:cxnSpLocks/>
                <a:stCxn id="44" idx="2"/>
                <a:endCxn id="56" idx="0"/>
              </p:cNvCxnSpPr>
              <p:nvPr/>
            </p:nvCxnSpPr>
            <p:spPr>
              <a:xfrm rot="5400000">
                <a:off x="1793758" y="1591675"/>
                <a:ext cx="269585" cy="1936025"/>
              </a:xfrm>
              <a:prstGeom prst="bentConnector3">
                <a:avLst>
                  <a:gd name="adj1" fmla="val 50000"/>
                </a:avLst>
              </a:prstGeom>
              <a:noFill/>
              <a:ln w="3175" cap="flat" cmpd="sng" algn="ctr">
                <a:solidFill>
                  <a:schemeClr val="tx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601CBB45-D147-A4BA-150C-BE2A6F524E67}"/>
                  </a:ext>
                </a:extLst>
              </p:cNvPr>
              <p:cNvSpPr txBox="1"/>
              <p:nvPr/>
            </p:nvSpPr>
            <p:spPr>
              <a:xfrm>
                <a:off x="1353368" y="3723776"/>
                <a:ext cx="8252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zh-TW" altLang="en-US" sz="800" b="1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狀態輸入頁面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0D8865A-05CC-97DC-3E45-172AF6970D18}"/>
                  </a:ext>
                </a:extLst>
              </p:cNvPr>
              <p:cNvSpPr/>
              <p:nvPr/>
            </p:nvSpPr>
            <p:spPr>
              <a:xfrm>
                <a:off x="3850587" y="2697493"/>
                <a:ext cx="882771" cy="2160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路段資料</a:t>
                </a:r>
              </a:p>
            </p:txBody>
          </p:sp>
          <p:cxnSp>
            <p:nvCxnSpPr>
              <p:cNvPr id="69" name="接點: 肘形 68">
                <a:extLst>
                  <a:ext uri="{FF2B5EF4-FFF2-40B4-BE49-F238E27FC236}">
                    <a16:creationId xmlns:a16="http://schemas.microsoft.com/office/drawing/2014/main" id="{120FE748-3DA9-08EA-CABD-ADD252F97EF4}"/>
                  </a:ext>
                </a:extLst>
              </p:cNvPr>
              <p:cNvCxnSpPr>
                <a:cxnSpLocks/>
                <a:stCxn id="44" idx="2"/>
                <a:endCxn id="68" idx="0"/>
              </p:cNvCxnSpPr>
              <p:nvPr/>
            </p:nvCxnSpPr>
            <p:spPr>
              <a:xfrm rot="16200000" flipH="1">
                <a:off x="3457968" y="1863488"/>
                <a:ext cx="272598" cy="1395411"/>
              </a:xfrm>
              <a:prstGeom prst="bentConnector3">
                <a:avLst>
                  <a:gd name="adj1" fmla="val 50000"/>
                </a:avLst>
              </a:prstGeom>
              <a:noFill/>
              <a:ln w="3175" cap="flat" cmpd="sng" algn="ctr">
                <a:solidFill>
                  <a:schemeClr val="tx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3E139197-0566-7ED4-2D27-EE8AB2BE5377}"/>
                  </a:ext>
                </a:extLst>
              </p:cNvPr>
              <p:cNvSpPr txBox="1"/>
              <p:nvPr/>
            </p:nvSpPr>
            <p:spPr>
              <a:xfrm>
                <a:off x="355426" y="1591144"/>
                <a:ext cx="100122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zh-TW" altLang="en-US" sz="800" kern="12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狀態更新</a:t>
                </a:r>
              </a:p>
            </p:txBody>
          </p:sp>
          <p:cxnSp>
            <p:nvCxnSpPr>
              <p:cNvPr id="8" name="接點: 肘形 7">
                <a:extLst>
                  <a:ext uri="{FF2B5EF4-FFF2-40B4-BE49-F238E27FC236}">
                    <a16:creationId xmlns:a16="http://schemas.microsoft.com/office/drawing/2014/main" id="{D881C1C6-5B2C-2EF6-0EF5-A6153FEAEABC}"/>
                  </a:ext>
                </a:extLst>
              </p:cNvPr>
              <p:cNvCxnSpPr>
                <a:cxnSpLocks/>
                <a:stCxn id="62" idx="1"/>
                <a:endCxn id="43" idx="1"/>
              </p:cNvCxnSpPr>
              <p:nvPr/>
            </p:nvCxnSpPr>
            <p:spPr>
              <a:xfrm rot="10800000" flipH="1">
                <a:off x="513630" y="1826379"/>
                <a:ext cx="1572932" cy="2007562"/>
              </a:xfrm>
              <a:prstGeom prst="bentConnector3">
                <a:avLst>
                  <a:gd name="adj1" fmla="val -20734"/>
                </a:avLst>
              </a:prstGeom>
              <a:ln w="38100">
                <a:solidFill>
                  <a:srgbClr val="00B0F0"/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E0C8DA1F-F88C-E2A3-7494-73DDA211D09A}"/>
                </a:ext>
              </a:extLst>
            </p:cNvPr>
            <p:cNvSpPr txBox="1"/>
            <p:nvPr/>
          </p:nvSpPr>
          <p:spPr>
            <a:xfrm>
              <a:off x="2557588" y="1581079"/>
              <a:ext cx="111741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管理互動平台</a:t>
              </a:r>
            </a:p>
          </p:txBody>
        </p:sp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0EDFFB7E-4DD0-327D-D639-A152B4E3F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0653" y="1556620"/>
              <a:ext cx="826500" cy="299135"/>
            </a:xfrm>
            <a:prstGeom prst="rect">
              <a:avLst/>
            </a:prstGeom>
          </p:spPr>
        </p:pic>
      </p:grpSp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管理平台頁面建置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866226-306B-461C-83BD-29E1DF7AA9FD}"/>
              </a:ext>
            </a:extLst>
          </p:cNvPr>
          <p:cNvSpPr txBox="1"/>
          <p:nvPr/>
        </p:nvSpPr>
        <p:spPr>
          <a:xfrm>
            <a:off x="823152" y="435936"/>
            <a:ext cx="45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建置</a:t>
            </a:r>
            <a:r>
              <a:rPr lang="en-US" altLang="zh-TW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Unity</a:t>
            </a:r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互動平台</a:t>
            </a:r>
          </a:p>
          <a:p>
            <a:endParaRPr lang="zh-TW" altLang="en-US" sz="700" dirty="0">
              <a:solidFill>
                <a:schemeClr val="accent3"/>
              </a:solidFill>
            </a:endParaRPr>
          </a:p>
        </p:txBody>
      </p:sp>
      <p:grpSp>
        <p:nvGrpSpPr>
          <p:cNvPr id="18" name="Google Shape;857;p46">
            <a:extLst>
              <a:ext uri="{FF2B5EF4-FFF2-40B4-BE49-F238E27FC236}">
                <a16:creationId xmlns:a16="http://schemas.microsoft.com/office/drawing/2014/main" id="{3A0D6161-3672-490C-9C97-1F01E4E411E1}"/>
              </a:ext>
            </a:extLst>
          </p:cNvPr>
          <p:cNvGrpSpPr/>
          <p:nvPr/>
        </p:nvGrpSpPr>
        <p:grpSpPr>
          <a:xfrm>
            <a:off x="289180" y="560504"/>
            <a:ext cx="309041" cy="403123"/>
            <a:chOff x="590250" y="244200"/>
            <a:chExt cx="407975" cy="532175"/>
          </a:xfrm>
        </p:grpSpPr>
        <p:sp>
          <p:nvSpPr>
            <p:cNvPr id="19" name="Google Shape;858;p46">
              <a:extLst>
                <a:ext uri="{FF2B5EF4-FFF2-40B4-BE49-F238E27FC236}">
                  <a16:creationId xmlns:a16="http://schemas.microsoft.com/office/drawing/2014/main" id="{D7A078FC-5919-49E4-A4A1-DF880C090FFD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9;p46">
              <a:extLst>
                <a:ext uri="{FF2B5EF4-FFF2-40B4-BE49-F238E27FC236}">
                  <a16:creationId xmlns:a16="http://schemas.microsoft.com/office/drawing/2014/main" id="{C3011C8D-7360-4E5D-BEBC-C6E6CAC62DB5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0;p46">
              <a:extLst>
                <a:ext uri="{FF2B5EF4-FFF2-40B4-BE49-F238E27FC236}">
                  <a16:creationId xmlns:a16="http://schemas.microsoft.com/office/drawing/2014/main" id="{25886308-B060-4846-B484-4B1A038740D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1;p46">
              <a:extLst>
                <a:ext uri="{FF2B5EF4-FFF2-40B4-BE49-F238E27FC236}">
                  <a16:creationId xmlns:a16="http://schemas.microsoft.com/office/drawing/2014/main" id="{BAB3C24A-DD76-4712-B105-22BCCAADD414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2;p46">
              <a:extLst>
                <a:ext uri="{FF2B5EF4-FFF2-40B4-BE49-F238E27FC236}">
                  <a16:creationId xmlns:a16="http://schemas.microsoft.com/office/drawing/2014/main" id="{975C827C-DAB5-4FA3-8F1E-552F021CA232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3;p46">
              <a:extLst>
                <a:ext uri="{FF2B5EF4-FFF2-40B4-BE49-F238E27FC236}">
                  <a16:creationId xmlns:a16="http://schemas.microsoft.com/office/drawing/2014/main" id="{7C8D0224-E344-4F58-B394-A827D4971DC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4;p46">
              <a:extLst>
                <a:ext uri="{FF2B5EF4-FFF2-40B4-BE49-F238E27FC236}">
                  <a16:creationId xmlns:a16="http://schemas.microsoft.com/office/drawing/2014/main" id="{9886D7D2-E43F-4B9A-B0AB-4DCABC02F974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5;p46">
              <a:extLst>
                <a:ext uri="{FF2B5EF4-FFF2-40B4-BE49-F238E27FC236}">
                  <a16:creationId xmlns:a16="http://schemas.microsoft.com/office/drawing/2014/main" id="{593E4CDE-CB40-4A8E-A034-6DDACE94F30B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6;p46">
              <a:extLst>
                <a:ext uri="{FF2B5EF4-FFF2-40B4-BE49-F238E27FC236}">
                  <a16:creationId xmlns:a16="http://schemas.microsoft.com/office/drawing/2014/main" id="{7E7E716A-1ABF-4751-A047-80D0FEF5E74D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7;p46">
              <a:extLst>
                <a:ext uri="{FF2B5EF4-FFF2-40B4-BE49-F238E27FC236}">
                  <a16:creationId xmlns:a16="http://schemas.microsoft.com/office/drawing/2014/main" id="{B06A0556-3DF9-400B-B49D-95F3C58FA55C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8;p46">
              <a:extLst>
                <a:ext uri="{FF2B5EF4-FFF2-40B4-BE49-F238E27FC236}">
                  <a16:creationId xmlns:a16="http://schemas.microsoft.com/office/drawing/2014/main" id="{D867F183-93EF-4666-A98F-6E4DC22D6FDC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9;p46">
              <a:extLst>
                <a:ext uri="{FF2B5EF4-FFF2-40B4-BE49-F238E27FC236}">
                  <a16:creationId xmlns:a16="http://schemas.microsoft.com/office/drawing/2014/main" id="{00D059C0-A79D-447B-9140-191AD4B428B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0;p46">
              <a:extLst>
                <a:ext uri="{FF2B5EF4-FFF2-40B4-BE49-F238E27FC236}">
                  <a16:creationId xmlns:a16="http://schemas.microsoft.com/office/drawing/2014/main" id="{AE557275-9A4C-472B-B444-FC9FE74B334D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1;p46">
              <a:extLst>
                <a:ext uri="{FF2B5EF4-FFF2-40B4-BE49-F238E27FC236}">
                  <a16:creationId xmlns:a16="http://schemas.microsoft.com/office/drawing/2014/main" id="{FDFBB2AF-508F-46B9-B985-CABE81B81031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472CE7E8-3AE6-59A6-8100-0701010474B7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3" name="文字方塊 72">
            <a:extLst>
              <a:ext uri="{FF2B5EF4-FFF2-40B4-BE49-F238E27FC236}">
                <a16:creationId xmlns:a16="http://schemas.microsoft.com/office/drawing/2014/main" id="{FF22364C-8861-864F-B8B9-5B946160D091}"/>
              </a:ext>
            </a:extLst>
          </p:cNvPr>
          <p:cNvSpPr txBox="1"/>
          <p:nvPr/>
        </p:nvSpPr>
        <p:spPr>
          <a:xfrm>
            <a:off x="4329641" y="1501219"/>
            <a:ext cx="10012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800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進入使用平台</a:t>
            </a:r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F9CAEFF6-DEB3-E9CF-E66B-EF355A2BA59D}"/>
              </a:ext>
            </a:extLst>
          </p:cNvPr>
          <p:cNvSpPr/>
          <p:nvPr/>
        </p:nvSpPr>
        <p:spPr>
          <a:xfrm>
            <a:off x="4081243" y="1486195"/>
            <a:ext cx="267629" cy="33252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EEF445E-B309-48A5-041B-822F02195463}"/>
              </a:ext>
            </a:extLst>
          </p:cNvPr>
          <p:cNvGrpSpPr/>
          <p:nvPr/>
        </p:nvGrpSpPr>
        <p:grpSpPr>
          <a:xfrm>
            <a:off x="1291608" y="831251"/>
            <a:ext cx="6868956" cy="4248324"/>
            <a:chOff x="2704356" y="1075298"/>
            <a:chExt cx="6868956" cy="4248324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593A7925-F986-ABB2-F9CF-169CDAE7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5743"/>
            <a:stretch/>
          </p:blipFill>
          <p:spPr bwMode="auto">
            <a:xfrm>
              <a:off x="7226184" y="1075298"/>
              <a:ext cx="2324336" cy="14013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15113D67-069A-8DB5-C4BD-FD2633C2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48976" y="2566455"/>
              <a:ext cx="2324336" cy="1433976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D83DF6BC-9506-3676-777D-14BF145F1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18" t="1600" r="1"/>
            <a:stretch/>
          </p:blipFill>
          <p:spPr bwMode="auto">
            <a:xfrm>
              <a:off x="7272361" y="4091549"/>
              <a:ext cx="2283677" cy="1154351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32FD3EAA-EF4A-830B-07B6-8D7B9068F8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42" y="1701265"/>
              <a:ext cx="929042" cy="327445"/>
            </a:xfrm>
            <a:prstGeom prst="line">
              <a:avLst/>
            </a:prstGeom>
            <a:ln w="3175">
              <a:head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02B14E20-011D-F1EB-8212-114D9986E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5960"/>
            <a:stretch/>
          </p:blipFill>
          <p:spPr>
            <a:xfrm>
              <a:off x="3153401" y="4547031"/>
              <a:ext cx="2814594" cy="776591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103" name="接點: 肘形 102">
              <a:extLst>
                <a:ext uri="{FF2B5EF4-FFF2-40B4-BE49-F238E27FC236}">
                  <a16:creationId xmlns:a16="http://schemas.microsoft.com/office/drawing/2014/main" id="{8BB11D40-2681-F782-9DDE-DFED487A254A}"/>
                </a:ext>
              </a:extLst>
            </p:cNvPr>
            <p:cNvCxnSpPr>
              <a:cxnSpLocks/>
              <a:stCxn id="39" idx="2"/>
              <a:endCxn id="104" idx="1"/>
            </p:cNvCxnSpPr>
            <p:nvPr/>
          </p:nvCxnSpPr>
          <p:spPr>
            <a:xfrm rot="16200000" flipH="1">
              <a:off x="2633449" y="4415374"/>
              <a:ext cx="590859" cy="449045"/>
            </a:xfrm>
            <a:prstGeom prst="bentConnector2">
              <a:avLst/>
            </a:prstGeom>
            <a:ln w="3175">
              <a:head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接點: 肘形 107">
              <a:extLst>
                <a:ext uri="{FF2B5EF4-FFF2-40B4-BE49-F238E27FC236}">
                  <a16:creationId xmlns:a16="http://schemas.microsoft.com/office/drawing/2014/main" id="{5C4D160F-94C6-BC1C-1453-A118691FFC4E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307030" y="4033722"/>
              <a:ext cx="965331" cy="635003"/>
            </a:xfrm>
            <a:prstGeom prst="bentConnector3">
              <a:avLst>
                <a:gd name="adj1" fmla="val 50000"/>
              </a:avLst>
            </a:prstGeom>
            <a:ln w="3175">
              <a:head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接點: 肘形 110">
              <a:extLst>
                <a:ext uri="{FF2B5EF4-FFF2-40B4-BE49-F238E27FC236}">
                  <a16:creationId xmlns:a16="http://schemas.microsoft.com/office/drawing/2014/main" id="{95E403B9-E8C7-94DE-0FBB-7394730B254F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6307030" y="3088408"/>
              <a:ext cx="941946" cy="195035"/>
            </a:xfrm>
            <a:prstGeom prst="bentConnector3">
              <a:avLst>
                <a:gd name="adj1" fmla="val 50000"/>
              </a:avLst>
            </a:prstGeom>
            <a:ln w="3175">
              <a:head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Google Shape;237;p16">
            <a:extLst>
              <a:ext uri="{FF2B5EF4-FFF2-40B4-BE49-F238E27FC236}">
                <a16:creationId xmlns:a16="http://schemas.microsoft.com/office/drawing/2014/main" id="{E3A6A866-EC31-3494-7896-BEFE6221142C}"/>
              </a:ext>
            </a:extLst>
          </p:cNvPr>
          <p:cNvSpPr txBox="1">
            <a:spLocks/>
          </p:cNvSpPr>
          <p:nvPr/>
        </p:nvSpPr>
        <p:spPr>
          <a:xfrm>
            <a:off x="335524" y="1183717"/>
            <a:ext cx="2122578" cy="48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zh-TW" altLang="en-US" sz="1600" b="1" dirty="0"/>
              <a:t>操作頁面規劃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64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526"/>
    </mc:Choice>
    <mc:Fallback xmlns="">
      <p:transition advTm="72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6.17284E-7 L -0.1566 -0.05062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0" y="-25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2" grpId="0" animBg="1"/>
      <p:bldP spid="2" grpId="1" animBg="1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大綱</a:t>
            </a:r>
            <a:endParaRPr dirty="0"/>
          </a:p>
        </p:txBody>
      </p:sp>
      <p:sp>
        <p:nvSpPr>
          <p:cNvPr id="608" name="Google Shape;608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15223" y="623918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233DC12B-8947-419D-BF5C-D9BFD16FA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295132"/>
              </p:ext>
            </p:extLst>
          </p:nvPr>
        </p:nvGraphicFramePr>
        <p:xfrm>
          <a:off x="223785" y="1312985"/>
          <a:ext cx="8696430" cy="3639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457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688"/>
    </mc:Choice>
    <mc:Fallback xmlns="">
      <p:transition advTm="23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52602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監測成果與互動平台應用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0" b="1" dirty="0">
                <a:solidFill>
                  <a:srgbClr val="3F53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554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18"/>
    </mc:Choice>
    <mc:Fallback xmlns="">
      <p:transition advTm="421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監測成果說明項目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693655"/>
              </p:ext>
            </p:extLst>
          </p:nvPr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E93D22B8-7600-DEBE-9997-D13F81DBA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457971"/>
              </p:ext>
            </p:extLst>
          </p:nvPr>
        </p:nvGraphicFramePr>
        <p:xfrm>
          <a:off x="2265680" y="1591772"/>
          <a:ext cx="5242560" cy="289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9" name="Google Shape;1065;p46">
            <a:extLst>
              <a:ext uri="{FF2B5EF4-FFF2-40B4-BE49-F238E27FC236}">
                <a16:creationId xmlns:a16="http://schemas.microsoft.com/office/drawing/2014/main" id="{38971EA6-8005-9FD3-DD6E-E31F53B9E97D}"/>
              </a:ext>
            </a:extLst>
          </p:cNvPr>
          <p:cNvGrpSpPr/>
          <p:nvPr/>
        </p:nvGrpSpPr>
        <p:grpSpPr>
          <a:xfrm>
            <a:off x="263050" y="632314"/>
            <a:ext cx="386635" cy="343499"/>
            <a:chOff x="5292575" y="3681900"/>
            <a:chExt cx="420150" cy="373275"/>
          </a:xfrm>
        </p:grpSpPr>
        <p:sp>
          <p:nvSpPr>
            <p:cNvPr id="10" name="Google Shape;1066;p46">
              <a:extLst>
                <a:ext uri="{FF2B5EF4-FFF2-40B4-BE49-F238E27FC236}">
                  <a16:creationId xmlns:a16="http://schemas.microsoft.com/office/drawing/2014/main" id="{DF9FCC62-E4A2-D92C-FEAE-8C40A4AA696E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7;p46">
              <a:extLst>
                <a:ext uri="{FF2B5EF4-FFF2-40B4-BE49-F238E27FC236}">
                  <a16:creationId xmlns:a16="http://schemas.microsoft.com/office/drawing/2014/main" id="{03417732-2E34-6773-9624-6696627F41CE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8;p46">
              <a:extLst>
                <a:ext uri="{FF2B5EF4-FFF2-40B4-BE49-F238E27FC236}">
                  <a16:creationId xmlns:a16="http://schemas.microsoft.com/office/drawing/2014/main" id="{1C348DBF-2ECA-7538-2CE2-B65FCD01C149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9;p46">
              <a:extLst>
                <a:ext uri="{FF2B5EF4-FFF2-40B4-BE49-F238E27FC236}">
                  <a16:creationId xmlns:a16="http://schemas.microsoft.com/office/drawing/2014/main" id="{388B3AEC-E905-7735-C1AD-C966B363FB8D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70;p46">
              <a:extLst>
                <a:ext uri="{FF2B5EF4-FFF2-40B4-BE49-F238E27FC236}">
                  <a16:creationId xmlns:a16="http://schemas.microsoft.com/office/drawing/2014/main" id="{493EBC7D-449F-362F-4493-AF555CB97104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71;p46">
              <a:extLst>
                <a:ext uri="{FF2B5EF4-FFF2-40B4-BE49-F238E27FC236}">
                  <a16:creationId xmlns:a16="http://schemas.microsoft.com/office/drawing/2014/main" id="{DF595186-C44F-3300-AEA1-1B254B1F0195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72;p46">
              <a:extLst>
                <a:ext uri="{FF2B5EF4-FFF2-40B4-BE49-F238E27FC236}">
                  <a16:creationId xmlns:a16="http://schemas.microsoft.com/office/drawing/2014/main" id="{37D5DB40-B1AD-C894-3F05-546FFB4E134D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397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926"/>
    </mc:Choice>
    <mc:Fallback xmlns="">
      <p:transition advTm="692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Google Shape;236;p16">
            <a:extLst>
              <a:ext uri="{FF2B5EF4-FFF2-40B4-BE49-F238E27FC236}">
                <a16:creationId xmlns:a16="http://schemas.microsoft.com/office/drawing/2014/main" id="{4D0BB789-1129-BE5C-D9BE-E90A2F65D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車種數據特性</a:t>
            </a:r>
            <a:endParaRPr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514090-64E3-FB7F-2D6B-39A7069FAA49}"/>
              </a:ext>
            </a:extLst>
          </p:cNvPr>
          <p:cNvSpPr txBox="1"/>
          <p:nvPr/>
        </p:nvSpPr>
        <p:spPr>
          <a:xfrm>
            <a:off x="823152" y="435936"/>
            <a:ext cx="45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監測成果</a:t>
            </a:r>
          </a:p>
          <a:p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20" name="Google Shape;237;p16">
            <a:extLst>
              <a:ext uri="{FF2B5EF4-FFF2-40B4-BE49-F238E27FC236}">
                <a16:creationId xmlns:a16="http://schemas.microsoft.com/office/drawing/2014/main" id="{E3A64180-B6CA-3CF2-672C-F4D62C474F78}"/>
              </a:ext>
            </a:extLst>
          </p:cNvPr>
          <p:cNvSpPr txBox="1">
            <a:spLocks/>
          </p:cNvSpPr>
          <p:nvPr/>
        </p:nvSpPr>
        <p:spPr>
          <a:xfrm>
            <a:off x="1516084" y="3461465"/>
            <a:ext cx="1359127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1200" dirty="0"/>
              <a:t>134</a:t>
            </a:r>
            <a:r>
              <a:rPr lang="zh-TW" altLang="en-US" sz="1200" dirty="0"/>
              <a:t>次 自強號</a:t>
            </a:r>
          </a:p>
        </p:txBody>
      </p:sp>
      <p:sp>
        <p:nvSpPr>
          <p:cNvPr id="21" name="Google Shape;237;p16">
            <a:extLst>
              <a:ext uri="{FF2B5EF4-FFF2-40B4-BE49-F238E27FC236}">
                <a16:creationId xmlns:a16="http://schemas.microsoft.com/office/drawing/2014/main" id="{33337B55-84E5-8FCC-14BC-6999D58723AE}"/>
              </a:ext>
            </a:extLst>
          </p:cNvPr>
          <p:cNvSpPr txBox="1">
            <a:spLocks/>
          </p:cNvSpPr>
          <p:nvPr/>
        </p:nvSpPr>
        <p:spPr>
          <a:xfrm>
            <a:off x="4255644" y="3461465"/>
            <a:ext cx="1359127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1200" dirty="0"/>
              <a:t>326</a:t>
            </a:r>
            <a:r>
              <a:rPr lang="zh-TW" altLang="en-US" sz="1200" dirty="0"/>
              <a:t>次 普悠瑪</a:t>
            </a:r>
          </a:p>
        </p:txBody>
      </p:sp>
      <p:sp>
        <p:nvSpPr>
          <p:cNvPr id="22" name="Google Shape;237;p16">
            <a:extLst>
              <a:ext uri="{FF2B5EF4-FFF2-40B4-BE49-F238E27FC236}">
                <a16:creationId xmlns:a16="http://schemas.microsoft.com/office/drawing/2014/main" id="{166CF670-D333-8954-2598-22F6F8462C21}"/>
              </a:ext>
            </a:extLst>
          </p:cNvPr>
          <p:cNvSpPr txBox="1">
            <a:spLocks/>
          </p:cNvSpPr>
          <p:nvPr/>
        </p:nvSpPr>
        <p:spPr>
          <a:xfrm>
            <a:off x="7137324" y="3423634"/>
            <a:ext cx="1359127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1200" dirty="0"/>
              <a:t>3228</a:t>
            </a:r>
            <a:r>
              <a:rPr lang="zh-TW" altLang="en-US" sz="1200" dirty="0"/>
              <a:t>次 區間車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C40F55-269E-3542-77E7-CE7FD12C61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509" y="1930391"/>
            <a:ext cx="2597186" cy="1420789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02A3D66-C134-02AB-4833-2ECD784BC9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2657" y="1979802"/>
            <a:ext cx="2338512" cy="136532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AAF7E7B-5C31-7621-CB12-C1A1135772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8107" y="1995759"/>
            <a:ext cx="2388115" cy="1332459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23" name="Google Shape;237;p16">
            <a:extLst>
              <a:ext uri="{FF2B5EF4-FFF2-40B4-BE49-F238E27FC236}">
                <a16:creationId xmlns:a16="http://schemas.microsoft.com/office/drawing/2014/main" id="{AF5552A3-C167-C7CF-BE22-2B30EB486C54}"/>
              </a:ext>
            </a:extLst>
          </p:cNvPr>
          <p:cNvSpPr txBox="1">
            <a:spLocks/>
          </p:cNvSpPr>
          <p:nvPr/>
        </p:nvSpPr>
        <p:spPr>
          <a:xfrm>
            <a:off x="1384199" y="3715264"/>
            <a:ext cx="1686793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推拉式</a:t>
            </a:r>
            <a:r>
              <a:rPr lang="en-US" altLang="zh-TW" sz="1200" dirty="0"/>
              <a:t>(Push-Pull)</a:t>
            </a:r>
            <a:endParaRPr lang="zh-TW" altLang="en-US" sz="1200" dirty="0"/>
          </a:p>
        </p:txBody>
      </p:sp>
      <p:sp>
        <p:nvSpPr>
          <p:cNvPr id="26" name="Google Shape;237;p16">
            <a:extLst>
              <a:ext uri="{FF2B5EF4-FFF2-40B4-BE49-F238E27FC236}">
                <a16:creationId xmlns:a16="http://schemas.microsoft.com/office/drawing/2014/main" id="{DB4B222F-411B-AEBC-2125-D90ACF2C3EE6}"/>
              </a:ext>
            </a:extLst>
          </p:cNvPr>
          <p:cNvSpPr txBox="1">
            <a:spLocks/>
          </p:cNvSpPr>
          <p:nvPr/>
        </p:nvSpPr>
        <p:spPr>
          <a:xfrm>
            <a:off x="1384199" y="3965441"/>
            <a:ext cx="1686793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動力集中</a:t>
            </a:r>
          </a:p>
        </p:txBody>
      </p:sp>
      <p:sp>
        <p:nvSpPr>
          <p:cNvPr id="27" name="Google Shape;237;p16">
            <a:extLst>
              <a:ext uri="{FF2B5EF4-FFF2-40B4-BE49-F238E27FC236}">
                <a16:creationId xmlns:a16="http://schemas.microsoft.com/office/drawing/2014/main" id="{37ACF14E-4D63-384C-7E93-076B07C828EA}"/>
              </a:ext>
            </a:extLst>
          </p:cNvPr>
          <p:cNvSpPr txBox="1">
            <a:spLocks/>
          </p:cNvSpPr>
          <p:nvPr/>
        </p:nvSpPr>
        <p:spPr>
          <a:xfrm>
            <a:off x="1384198" y="4215618"/>
            <a:ext cx="1686793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1200" dirty="0"/>
              <a:t>14:41</a:t>
            </a:r>
            <a:endParaRPr lang="zh-TW" altLang="en-US" sz="1200" dirty="0"/>
          </a:p>
        </p:txBody>
      </p:sp>
      <p:sp>
        <p:nvSpPr>
          <p:cNvPr id="28" name="Google Shape;237;p16">
            <a:extLst>
              <a:ext uri="{FF2B5EF4-FFF2-40B4-BE49-F238E27FC236}">
                <a16:creationId xmlns:a16="http://schemas.microsoft.com/office/drawing/2014/main" id="{45867DC7-73D1-7A00-720A-615A4F8D6E99}"/>
              </a:ext>
            </a:extLst>
          </p:cNvPr>
          <p:cNvSpPr txBox="1">
            <a:spLocks/>
          </p:cNvSpPr>
          <p:nvPr/>
        </p:nvSpPr>
        <p:spPr>
          <a:xfrm>
            <a:off x="4155881" y="3715264"/>
            <a:ext cx="1686793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電聯車</a:t>
            </a:r>
            <a:r>
              <a:rPr lang="en-US" altLang="zh-TW" sz="1200" dirty="0"/>
              <a:t>(EMU2000)</a:t>
            </a:r>
            <a:endParaRPr lang="zh-TW" altLang="en-US" sz="1200" dirty="0"/>
          </a:p>
        </p:txBody>
      </p:sp>
      <p:sp>
        <p:nvSpPr>
          <p:cNvPr id="29" name="Google Shape;237;p16">
            <a:extLst>
              <a:ext uri="{FF2B5EF4-FFF2-40B4-BE49-F238E27FC236}">
                <a16:creationId xmlns:a16="http://schemas.microsoft.com/office/drawing/2014/main" id="{4718A005-320B-A472-86C6-1652CCA05BF1}"/>
              </a:ext>
            </a:extLst>
          </p:cNvPr>
          <p:cNvSpPr txBox="1">
            <a:spLocks/>
          </p:cNvSpPr>
          <p:nvPr/>
        </p:nvSpPr>
        <p:spPr>
          <a:xfrm>
            <a:off x="4155881" y="3965441"/>
            <a:ext cx="1686793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動力分散</a:t>
            </a:r>
          </a:p>
        </p:txBody>
      </p:sp>
      <p:sp>
        <p:nvSpPr>
          <p:cNvPr id="30" name="Google Shape;237;p16">
            <a:extLst>
              <a:ext uri="{FF2B5EF4-FFF2-40B4-BE49-F238E27FC236}">
                <a16:creationId xmlns:a16="http://schemas.microsoft.com/office/drawing/2014/main" id="{F8D819B9-15F1-4910-320C-AAD2F679B8F8}"/>
              </a:ext>
            </a:extLst>
          </p:cNvPr>
          <p:cNvSpPr txBox="1">
            <a:spLocks/>
          </p:cNvSpPr>
          <p:nvPr/>
        </p:nvSpPr>
        <p:spPr>
          <a:xfrm>
            <a:off x="4155880" y="4215618"/>
            <a:ext cx="1686793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1200" dirty="0"/>
              <a:t>20:59</a:t>
            </a:r>
            <a:endParaRPr lang="zh-TW" altLang="en-US" sz="1200" dirty="0"/>
          </a:p>
        </p:txBody>
      </p:sp>
      <p:sp>
        <p:nvSpPr>
          <p:cNvPr id="31" name="Google Shape;237;p16">
            <a:extLst>
              <a:ext uri="{FF2B5EF4-FFF2-40B4-BE49-F238E27FC236}">
                <a16:creationId xmlns:a16="http://schemas.microsoft.com/office/drawing/2014/main" id="{A2DF850D-699A-7FE0-9777-F5EE3DE9895F}"/>
              </a:ext>
            </a:extLst>
          </p:cNvPr>
          <p:cNvSpPr txBox="1">
            <a:spLocks/>
          </p:cNvSpPr>
          <p:nvPr/>
        </p:nvSpPr>
        <p:spPr>
          <a:xfrm>
            <a:off x="6975312" y="3715264"/>
            <a:ext cx="1686793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電聯車</a:t>
            </a:r>
            <a:r>
              <a:rPr lang="en-US" altLang="zh-TW" sz="1200" dirty="0"/>
              <a:t>(EMU800)</a:t>
            </a:r>
            <a:endParaRPr lang="zh-TW" altLang="en-US" sz="1200" dirty="0"/>
          </a:p>
        </p:txBody>
      </p:sp>
      <p:sp>
        <p:nvSpPr>
          <p:cNvPr id="32" name="Google Shape;237;p16">
            <a:extLst>
              <a:ext uri="{FF2B5EF4-FFF2-40B4-BE49-F238E27FC236}">
                <a16:creationId xmlns:a16="http://schemas.microsoft.com/office/drawing/2014/main" id="{1F6BDC99-D899-5177-BDC9-21636ED00D8D}"/>
              </a:ext>
            </a:extLst>
          </p:cNvPr>
          <p:cNvSpPr txBox="1">
            <a:spLocks/>
          </p:cNvSpPr>
          <p:nvPr/>
        </p:nvSpPr>
        <p:spPr>
          <a:xfrm>
            <a:off x="6975312" y="3965441"/>
            <a:ext cx="1686793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動力分散</a:t>
            </a:r>
          </a:p>
        </p:txBody>
      </p:sp>
      <p:sp>
        <p:nvSpPr>
          <p:cNvPr id="33" name="Google Shape;237;p16">
            <a:extLst>
              <a:ext uri="{FF2B5EF4-FFF2-40B4-BE49-F238E27FC236}">
                <a16:creationId xmlns:a16="http://schemas.microsoft.com/office/drawing/2014/main" id="{9215F758-E6B6-2BF6-3B26-CF6FE181749F}"/>
              </a:ext>
            </a:extLst>
          </p:cNvPr>
          <p:cNvSpPr txBox="1">
            <a:spLocks/>
          </p:cNvSpPr>
          <p:nvPr/>
        </p:nvSpPr>
        <p:spPr>
          <a:xfrm>
            <a:off x="6975311" y="4215618"/>
            <a:ext cx="1686793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1200" dirty="0"/>
              <a:t>16:01</a:t>
            </a:r>
            <a:endParaRPr lang="zh-TW" altLang="en-US" sz="1200" dirty="0"/>
          </a:p>
        </p:txBody>
      </p:sp>
      <p:sp>
        <p:nvSpPr>
          <p:cNvPr id="24" name="Google Shape;237;p16">
            <a:extLst>
              <a:ext uri="{FF2B5EF4-FFF2-40B4-BE49-F238E27FC236}">
                <a16:creationId xmlns:a16="http://schemas.microsoft.com/office/drawing/2014/main" id="{6C36D540-487A-EC73-AD3A-669C3F412289}"/>
              </a:ext>
            </a:extLst>
          </p:cNvPr>
          <p:cNvSpPr txBox="1">
            <a:spLocks/>
          </p:cNvSpPr>
          <p:nvPr/>
        </p:nvSpPr>
        <p:spPr>
          <a:xfrm>
            <a:off x="-23170" y="3461465"/>
            <a:ext cx="1008000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車次</a:t>
            </a:r>
          </a:p>
        </p:txBody>
      </p:sp>
      <p:sp>
        <p:nvSpPr>
          <p:cNvPr id="25" name="Google Shape;237;p16">
            <a:extLst>
              <a:ext uri="{FF2B5EF4-FFF2-40B4-BE49-F238E27FC236}">
                <a16:creationId xmlns:a16="http://schemas.microsoft.com/office/drawing/2014/main" id="{34017B39-79D3-4952-AFE3-70AC03831A1F}"/>
              </a:ext>
            </a:extLst>
          </p:cNvPr>
          <p:cNvSpPr txBox="1">
            <a:spLocks/>
          </p:cNvSpPr>
          <p:nvPr/>
        </p:nvSpPr>
        <p:spPr>
          <a:xfrm>
            <a:off x="-22105" y="3715265"/>
            <a:ext cx="1008000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車型</a:t>
            </a:r>
          </a:p>
        </p:txBody>
      </p:sp>
      <p:sp>
        <p:nvSpPr>
          <p:cNvPr id="34" name="Google Shape;237;p16">
            <a:extLst>
              <a:ext uri="{FF2B5EF4-FFF2-40B4-BE49-F238E27FC236}">
                <a16:creationId xmlns:a16="http://schemas.microsoft.com/office/drawing/2014/main" id="{07027922-BA5B-274C-FBCA-C90A4D315DE7}"/>
              </a:ext>
            </a:extLst>
          </p:cNvPr>
          <p:cNvSpPr txBox="1">
            <a:spLocks/>
          </p:cNvSpPr>
          <p:nvPr/>
        </p:nvSpPr>
        <p:spPr>
          <a:xfrm>
            <a:off x="-22105" y="3965442"/>
            <a:ext cx="1008000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動力型式</a:t>
            </a:r>
          </a:p>
        </p:txBody>
      </p:sp>
      <p:sp>
        <p:nvSpPr>
          <p:cNvPr id="35" name="Google Shape;237;p16">
            <a:extLst>
              <a:ext uri="{FF2B5EF4-FFF2-40B4-BE49-F238E27FC236}">
                <a16:creationId xmlns:a16="http://schemas.microsoft.com/office/drawing/2014/main" id="{4110BF0E-E1F7-C4A3-E948-F43465F0D487}"/>
              </a:ext>
            </a:extLst>
          </p:cNvPr>
          <p:cNvSpPr txBox="1">
            <a:spLocks/>
          </p:cNvSpPr>
          <p:nvPr/>
        </p:nvSpPr>
        <p:spPr>
          <a:xfrm>
            <a:off x="-22106" y="4215619"/>
            <a:ext cx="1008000" cy="25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zh-TW" altLang="en-US" sz="1200" dirty="0"/>
              <a:t>通過時間</a:t>
            </a:r>
          </a:p>
        </p:txBody>
      </p:sp>
      <p:grpSp>
        <p:nvGrpSpPr>
          <p:cNvPr id="36" name="Google Shape;1065;p46">
            <a:extLst>
              <a:ext uri="{FF2B5EF4-FFF2-40B4-BE49-F238E27FC236}">
                <a16:creationId xmlns:a16="http://schemas.microsoft.com/office/drawing/2014/main" id="{59455361-F6D9-1615-3D04-87AECB352C2F}"/>
              </a:ext>
            </a:extLst>
          </p:cNvPr>
          <p:cNvGrpSpPr/>
          <p:nvPr/>
        </p:nvGrpSpPr>
        <p:grpSpPr>
          <a:xfrm>
            <a:off x="263050" y="632314"/>
            <a:ext cx="386635" cy="343499"/>
            <a:chOff x="5292575" y="3681900"/>
            <a:chExt cx="420150" cy="373275"/>
          </a:xfrm>
        </p:grpSpPr>
        <p:sp>
          <p:nvSpPr>
            <p:cNvPr id="37" name="Google Shape;1066;p46">
              <a:extLst>
                <a:ext uri="{FF2B5EF4-FFF2-40B4-BE49-F238E27FC236}">
                  <a16:creationId xmlns:a16="http://schemas.microsoft.com/office/drawing/2014/main" id="{836F50F1-E920-5B3B-9DF3-E49781BC2FC4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7;p46">
              <a:extLst>
                <a:ext uri="{FF2B5EF4-FFF2-40B4-BE49-F238E27FC236}">
                  <a16:creationId xmlns:a16="http://schemas.microsoft.com/office/drawing/2014/main" id="{0244E763-4402-358B-A5E6-30B00458B292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68;p46">
              <a:extLst>
                <a:ext uri="{FF2B5EF4-FFF2-40B4-BE49-F238E27FC236}">
                  <a16:creationId xmlns:a16="http://schemas.microsoft.com/office/drawing/2014/main" id="{4922A57C-5213-B7F7-4E82-70FA33550106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9;p46">
              <a:extLst>
                <a:ext uri="{FF2B5EF4-FFF2-40B4-BE49-F238E27FC236}">
                  <a16:creationId xmlns:a16="http://schemas.microsoft.com/office/drawing/2014/main" id="{DC32387C-9C3C-05EB-D938-1114C98FB0D1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0;p46">
              <a:extLst>
                <a:ext uri="{FF2B5EF4-FFF2-40B4-BE49-F238E27FC236}">
                  <a16:creationId xmlns:a16="http://schemas.microsoft.com/office/drawing/2014/main" id="{1672BBFD-0BF6-A576-3F60-E4B031BD2F19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1;p46">
              <a:extLst>
                <a:ext uri="{FF2B5EF4-FFF2-40B4-BE49-F238E27FC236}">
                  <a16:creationId xmlns:a16="http://schemas.microsoft.com/office/drawing/2014/main" id="{A02DE945-B18F-C60F-45C8-3592E8F816FB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2;p46">
              <a:extLst>
                <a:ext uri="{FF2B5EF4-FFF2-40B4-BE49-F238E27FC236}">
                  <a16:creationId xmlns:a16="http://schemas.microsoft.com/office/drawing/2014/main" id="{363915D2-6D28-6EED-ADB5-CB02748B75E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5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709">
        <p:fade/>
      </p:transition>
    </mc:Choice>
    <mc:Fallback>
      <p:transition spd="med" advTm="59709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8DC39E5-5634-F70B-B719-DDEEDBD5B083}"/>
              </a:ext>
            </a:extLst>
          </p:cNvPr>
          <p:cNvSpPr/>
          <p:nvPr/>
        </p:nvSpPr>
        <p:spPr>
          <a:xfrm>
            <a:off x="0" y="1156014"/>
            <a:ext cx="9144000" cy="3987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44131" y="-1707335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Google Shape;236;p16">
            <a:extLst>
              <a:ext uri="{FF2B5EF4-FFF2-40B4-BE49-F238E27FC236}">
                <a16:creationId xmlns:a16="http://schemas.microsoft.com/office/drawing/2014/main" id="{4D0BB789-1129-BE5C-D9BE-E90A2F65D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車種數據特性</a:t>
            </a:r>
            <a:endParaRPr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514090-64E3-FB7F-2D6B-39A7069FAA49}"/>
              </a:ext>
            </a:extLst>
          </p:cNvPr>
          <p:cNvSpPr txBox="1"/>
          <p:nvPr/>
        </p:nvSpPr>
        <p:spPr>
          <a:xfrm>
            <a:off x="823152" y="435936"/>
            <a:ext cx="45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監測成果</a:t>
            </a:r>
          </a:p>
          <a:p>
            <a:endParaRPr lang="zh-TW" altLang="en-US" sz="700" dirty="0">
              <a:solidFill>
                <a:schemeClr val="accent3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F37C055-B17E-5638-1008-28FE54CED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53" b="4282"/>
          <a:stretch/>
        </p:blipFill>
        <p:spPr bwMode="auto">
          <a:xfrm>
            <a:off x="-7034" y="-4980858"/>
            <a:ext cx="3033346" cy="3761251"/>
          </a:xfrm>
          <a:prstGeom prst="rect">
            <a:avLst/>
          </a:prstGeom>
          <a:noFill/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2898F29-BFC5-6B95-F8DE-7EED7ED077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r="13654" b="4282"/>
          <a:stretch/>
        </p:blipFill>
        <p:spPr bwMode="auto">
          <a:xfrm>
            <a:off x="3103799" y="-4993244"/>
            <a:ext cx="3105143" cy="3774690"/>
          </a:xfrm>
          <a:prstGeom prst="rect">
            <a:avLst/>
          </a:prstGeom>
          <a:noFill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CACBEA-1617-718F-B519-B842F02289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905" r="20672" b="4338"/>
          <a:stretch/>
        </p:blipFill>
        <p:spPr>
          <a:xfrm>
            <a:off x="6332806" y="-4980858"/>
            <a:ext cx="2804160" cy="3774690"/>
          </a:xfrm>
          <a:prstGeom prst="rect">
            <a:avLst/>
          </a:prstGeom>
        </p:spPr>
      </p:pic>
      <p:sp>
        <p:nvSpPr>
          <p:cNvPr id="20" name="Google Shape;237;p16">
            <a:extLst>
              <a:ext uri="{FF2B5EF4-FFF2-40B4-BE49-F238E27FC236}">
                <a16:creationId xmlns:a16="http://schemas.microsoft.com/office/drawing/2014/main" id="{E3A64180-B6CA-3CF2-672C-F4D62C474F78}"/>
              </a:ext>
            </a:extLst>
          </p:cNvPr>
          <p:cNvSpPr txBox="1">
            <a:spLocks/>
          </p:cNvSpPr>
          <p:nvPr/>
        </p:nvSpPr>
        <p:spPr>
          <a:xfrm>
            <a:off x="937921" y="4842393"/>
            <a:ext cx="1359127" cy="250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1200" dirty="0"/>
              <a:t>134</a:t>
            </a:r>
            <a:r>
              <a:rPr lang="zh-TW" altLang="en-US" sz="1200" dirty="0"/>
              <a:t>次 自強號</a:t>
            </a:r>
          </a:p>
        </p:txBody>
      </p:sp>
      <p:sp>
        <p:nvSpPr>
          <p:cNvPr id="21" name="Google Shape;237;p16">
            <a:extLst>
              <a:ext uri="{FF2B5EF4-FFF2-40B4-BE49-F238E27FC236}">
                <a16:creationId xmlns:a16="http://schemas.microsoft.com/office/drawing/2014/main" id="{33337B55-84E5-8FCC-14BC-6999D58723AE}"/>
              </a:ext>
            </a:extLst>
          </p:cNvPr>
          <p:cNvSpPr txBox="1">
            <a:spLocks/>
          </p:cNvSpPr>
          <p:nvPr/>
        </p:nvSpPr>
        <p:spPr>
          <a:xfrm>
            <a:off x="3912769" y="4842393"/>
            <a:ext cx="1359127" cy="250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1200" dirty="0"/>
              <a:t>326</a:t>
            </a:r>
            <a:r>
              <a:rPr lang="zh-TW" altLang="en-US" sz="1200" dirty="0"/>
              <a:t>次 普悠瑪</a:t>
            </a:r>
          </a:p>
        </p:txBody>
      </p:sp>
      <p:sp>
        <p:nvSpPr>
          <p:cNvPr id="22" name="Google Shape;237;p16">
            <a:extLst>
              <a:ext uri="{FF2B5EF4-FFF2-40B4-BE49-F238E27FC236}">
                <a16:creationId xmlns:a16="http://schemas.microsoft.com/office/drawing/2014/main" id="{166CF670-D333-8954-2598-22F6F8462C21}"/>
              </a:ext>
            </a:extLst>
          </p:cNvPr>
          <p:cNvSpPr txBox="1">
            <a:spLocks/>
          </p:cNvSpPr>
          <p:nvPr/>
        </p:nvSpPr>
        <p:spPr>
          <a:xfrm>
            <a:off x="7013687" y="4842392"/>
            <a:ext cx="1359127" cy="250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1200" dirty="0"/>
              <a:t>3228</a:t>
            </a:r>
            <a:r>
              <a:rPr lang="zh-TW" altLang="en-US" sz="1200" dirty="0"/>
              <a:t>次 區間車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5D79BB-82D6-F60C-3F7A-CB6D3D6E93DD}"/>
              </a:ext>
            </a:extLst>
          </p:cNvPr>
          <p:cNvSpPr/>
          <p:nvPr/>
        </p:nvSpPr>
        <p:spPr>
          <a:xfrm>
            <a:off x="724486" y="-4727508"/>
            <a:ext cx="2118360" cy="726440"/>
          </a:xfrm>
          <a:prstGeom prst="rect">
            <a:avLst/>
          </a:prstGeom>
          <a:solidFill>
            <a:srgbClr val="C2E49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2DEAA0-D7F4-EC84-F84E-EDD6DDFEF351}"/>
              </a:ext>
            </a:extLst>
          </p:cNvPr>
          <p:cNvSpPr/>
          <p:nvPr/>
        </p:nvSpPr>
        <p:spPr>
          <a:xfrm>
            <a:off x="724486" y="-3455846"/>
            <a:ext cx="2118360" cy="726440"/>
          </a:xfrm>
          <a:prstGeom prst="rect">
            <a:avLst/>
          </a:prstGeom>
          <a:solidFill>
            <a:srgbClr val="C2E49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481F747-7FA7-6097-186B-729B0347730D}"/>
              </a:ext>
            </a:extLst>
          </p:cNvPr>
          <p:cNvSpPr/>
          <p:nvPr/>
        </p:nvSpPr>
        <p:spPr>
          <a:xfrm>
            <a:off x="724486" y="-2194704"/>
            <a:ext cx="2118360" cy="726440"/>
          </a:xfrm>
          <a:prstGeom prst="rect">
            <a:avLst/>
          </a:prstGeom>
          <a:solidFill>
            <a:srgbClr val="C2E49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9742F2B-0977-35B6-D8E9-310E7CB50691}"/>
              </a:ext>
            </a:extLst>
          </p:cNvPr>
          <p:cNvSpPr/>
          <p:nvPr/>
        </p:nvSpPr>
        <p:spPr>
          <a:xfrm>
            <a:off x="3477847" y="-4727508"/>
            <a:ext cx="2638328" cy="726440"/>
          </a:xfrm>
          <a:prstGeom prst="rect">
            <a:avLst/>
          </a:prstGeom>
          <a:solidFill>
            <a:srgbClr val="C2E49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B1D392A-8FC4-DBA4-D2CC-AF4C6865429F}"/>
              </a:ext>
            </a:extLst>
          </p:cNvPr>
          <p:cNvSpPr/>
          <p:nvPr/>
        </p:nvSpPr>
        <p:spPr>
          <a:xfrm>
            <a:off x="3477847" y="-3455846"/>
            <a:ext cx="2638328" cy="726440"/>
          </a:xfrm>
          <a:prstGeom prst="rect">
            <a:avLst/>
          </a:prstGeom>
          <a:solidFill>
            <a:srgbClr val="C2E49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96C296C-6A50-1083-5E40-4B874E5513CD}"/>
              </a:ext>
            </a:extLst>
          </p:cNvPr>
          <p:cNvSpPr/>
          <p:nvPr/>
        </p:nvSpPr>
        <p:spPr>
          <a:xfrm>
            <a:off x="3477847" y="-2194704"/>
            <a:ext cx="2638328" cy="726440"/>
          </a:xfrm>
          <a:prstGeom prst="rect">
            <a:avLst/>
          </a:prstGeom>
          <a:solidFill>
            <a:srgbClr val="C2E49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AFEB67-D0B0-0FA6-F380-BE4014B5F577}"/>
              </a:ext>
            </a:extLst>
          </p:cNvPr>
          <p:cNvSpPr/>
          <p:nvPr/>
        </p:nvSpPr>
        <p:spPr>
          <a:xfrm>
            <a:off x="6792691" y="-4712811"/>
            <a:ext cx="2080260" cy="726440"/>
          </a:xfrm>
          <a:prstGeom prst="rect">
            <a:avLst/>
          </a:prstGeom>
          <a:solidFill>
            <a:srgbClr val="C2E49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44A4E53-89EE-AB2C-6ADA-508BDB567A4C}"/>
              </a:ext>
            </a:extLst>
          </p:cNvPr>
          <p:cNvSpPr/>
          <p:nvPr/>
        </p:nvSpPr>
        <p:spPr>
          <a:xfrm>
            <a:off x="6792691" y="-3503929"/>
            <a:ext cx="2080260" cy="726440"/>
          </a:xfrm>
          <a:prstGeom prst="rect">
            <a:avLst/>
          </a:prstGeom>
          <a:solidFill>
            <a:srgbClr val="C2E49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1066CC9-7E7A-79A0-481D-635B9B12DC3A}"/>
              </a:ext>
            </a:extLst>
          </p:cNvPr>
          <p:cNvSpPr/>
          <p:nvPr/>
        </p:nvSpPr>
        <p:spPr>
          <a:xfrm>
            <a:off x="6792691" y="-2214082"/>
            <a:ext cx="2080260" cy="726440"/>
          </a:xfrm>
          <a:prstGeom prst="rect">
            <a:avLst/>
          </a:prstGeom>
          <a:solidFill>
            <a:srgbClr val="C2E49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95A157-4434-9143-F4A7-9EC46B1DD187}"/>
              </a:ext>
            </a:extLst>
          </p:cNvPr>
          <p:cNvSpPr/>
          <p:nvPr/>
        </p:nvSpPr>
        <p:spPr>
          <a:xfrm>
            <a:off x="807241" y="-4711924"/>
            <a:ext cx="191565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0409442-5995-DF09-4E21-11D034B518B1}"/>
              </a:ext>
            </a:extLst>
          </p:cNvPr>
          <p:cNvSpPr/>
          <p:nvPr/>
        </p:nvSpPr>
        <p:spPr>
          <a:xfrm>
            <a:off x="2357634" y="-4716612"/>
            <a:ext cx="411480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A659226-C767-0470-9B60-C4C6344ED362}"/>
              </a:ext>
            </a:extLst>
          </p:cNvPr>
          <p:cNvSpPr/>
          <p:nvPr/>
        </p:nvSpPr>
        <p:spPr>
          <a:xfrm>
            <a:off x="903023" y="-3484993"/>
            <a:ext cx="260650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6136A53-4CA3-1CEE-0C97-442C8DE3B899}"/>
              </a:ext>
            </a:extLst>
          </p:cNvPr>
          <p:cNvSpPr/>
          <p:nvPr/>
        </p:nvSpPr>
        <p:spPr>
          <a:xfrm>
            <a:off x="2357634" y="-3460534"/>
            <a:ext cx="411480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BC5667-82E5-43D4-BC11-1F80373AAA9D}"/>
              </a:ext>
            </a:extLst>
          </p:cNvPr>
          <p:cNvSpPr/>
          <p:nvPr/>
        </p:nvSpPr>
        <p:spPr>
          <a:xfrm>
            <a:off x="4380211" y="-4720204"/>
            <a:ext cx="279249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0A3B00C-25F4-6CC0-B08C-F3CA09629E7E}"/>
              </a:ext>
            </a:extLst>
          </p:cNvPr>
          <p:cNvSpPr/>
          <p:nvPr/>
        </p:nvSpPr>
        <p:spPr>
          <a:xfrm>
            <a:off x="5282575" y="-4711924"/>
            <a:ext cx="279249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E862EF-C80A-A1E0-C3A7-AF106CBB43AF}"/>
              </a:ext>
            </a:extLst>
          </p:cNvPr>
          <p:cNvSpPr/>
          <p:nvPr/>
        </p:nvSpPr>
        <p:spPr>
          <a:xfrm>
            <a:off x="4138521" y="-3455846"/>
            <a:ext cx="260650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29AE2A3-8137-114B-520B-B0F05D7FE29A}"/>
              </a:ext>
            </a:extLst>
          </p:cNvPr>
          <p:cNvSpPr/>
          <p:nvPr/>
        </p:nvSpPr>
        <p:spPr>
          <a:xfrm>
            <a:off x="8045473" y="-4697227"/>
            <a:ext cx="279249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9E99BBB-C7DE-4729-F5E8-E01A69E943BA}"/>
              </a:ext>
            </a:extLst>
          </p:cNvPr>
          <p:cNvSpPr/>
          <p:nvPr/>
        </p:nvSpPr>
        <p:spPr>
          <a:xfrm>
            <a:off x="7129338" y="-3496137"/>
            <a:ext cx="219613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C942F57-EA8B-7A0F-3673-9030A30EFC63}"/>
              </a:ext>
            </a:extLst>
          </p:cNvPr>
          <p:cNvSpPr/>
          <p:nvPr/>
        </p:nvSpPr>
        <p:spPr>
          <a:xfrm>
            <a:off x="7534324" y="-3496137"/>
            <a:ext cx="219613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23EC022-8046-38A0-5593-EC12F3E09C0D}"/>
              </a:ext>
            </a:extLst>
          </p:cNvPr>
          <p:cNvCxnSpPr/>
          <p:nvPr/>
        </p:nvCxnSpPr>
        <p:spPr>
          <a:xfrm>
            <a:off x="3103799" y="1143025"/>
            <a:ext cx="0" cy="413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4C05CA0F-3CF0-763D-F619-A63B0EC946F6}"/>
              </a:ext>
            </a:extLst>
          </p:cNvPr>
          <p:cNvCxnSpPr/>
          <p:nvPr/>
        </p:nvCxnSpPr>
        <p:spPr>
          <a:xfrm>
            <a:off x="6040202" y="1143024"/>
            <a:ext cx="0" cy="413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884272B2-CD50-C5B6-26C9-BBC4BEFFE8A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4" r="3134"/>
          <a:stretch/>
        </p:blipFill>
        <p:spPr>
          <a:xfrm>
            <a:off x="1" y="1156014"/>
            <a:ext cx="3103798" cy="3773637"/>
          </a:xfrm>
          <a:prstGeom prst="rect">
            <a:avLst/>
          </a:prstGeom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F42E254-7886-7976-6AD4-ED8D99D685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19" r="5787"/>
          <a:stretch/>
        </p:blipFill>
        <p:spPr>
          <a:xfrm>
            <a:off x="3121099" y="1156014"/>
            <a:ext cx="2919103" cy="3773637"/>
          </a:xfrm>
          <a:prstGeom prst="rect">
            <a:avLst/>
          </a:prstGeom>
          <a:ln>
            <a:noFill/>
          </a:ln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94E4F0CF-778D-C57A-F2DA-05B2D5FC26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45"/>
          <a:stretch/>
        </p:blipFill>
        <p:spPr>
          <a:xfrm>
            <a:off x="6057501" y="1156014"/>
            <a:ext cx="3105369" cy="3773637"/>
          </a:xfrm>
          <a:prstGeom prst="rect">
            <a:avLst/>
          </a:prstGeom>
          <a:ln>
            <a:noFill/>
          </a:ln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CF8717EF-E7FA-27DD-449F-29AC0EB344DA}"/>
              </a:ext>
            </a:extLst>
          </p:cNvPr>
          <p:cNvSpPr/>
          <p:nvPr/>
        </p:nvSpPr>
        <p:spPr>
          <a:xfrm>
            <a:off x="754563" y="1455199"/>
            <a:ext cx="183358" cy="77424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2B1FD68-12A9-9E75-92DD-C3803FE0A013}"/>
              </a:ext>
            </a:extLst>
          </p:cNvPr>
          <p:cNvSpPr/>
          <p:nvPr/>
        </p:nvSpPr>
        <p:spPr>
          <a:xfrm>
            <a:off x="2002847" y="1455199"/>
            <a:ext cx="481037" cy="77424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F36290A-1B49-2270-C3A2-BED497CE1039}"/>
              </a:ext>
            </a:extLst>
          </p:cNvPr>
          <p:cNvSpPr/>
          <p:nvPr/>
        </p:nvSpPr>
        <p:spPr>
          <a:xfrm>
            <a:off x="877003" y="2794329"/>
            <a:ext cx="260650" cy="7535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0FDB38E-51B0-DFC9-035B-5B4CA3E1F9BE}"/>
              </a:ext>
            </a:extLst>
          </p:cNvPr>
          <p:cNvSpPr/>
          <p:nvPr/>
        </p:nvSpPr>
        <p:spPr>
          <a:xfrm>
            <a:off x="2014654" y="2836997"/>
            <a:ext cx="411480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70E65D7-F204-6255-B46E-4C4BABB2C598}"/>
              </a:ext>
            </a:extLst>
          </p:cNvPr>
          <p:cNvSpPr/>
          <p:nvPr/>
        </p:nvSpPr>
        <p:spPr>
          <a:xfrm>
            <a:off x="4313083" y="1456944"/>
            <a:ext cx="258917" cy="7942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87DFAE1-B3BE-7EC4-7ED1-B43DC7AFA9EA}"/>
              </a:ext>
            </a:extLst>
          </p:cNvPr>
          <p:cNvSpPr/>
          <p:nvPr/>
        </p:nvSpPr>
        <p:spPr>
          <a:xfrm>
            <a:off x="5061057" y="1447473"/>
            <a:ext cx="279249" cy="80369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7C9F116-5AD4-7424-DF7E-4083ACD46C1B}"/>
              </a:ext>
            </a:extLst>
          </p:cNvPr>
          <p:cNvSpPr/>
          <p:nvPr/>
        </p:nvSpPr>
        <p:spPr>
          <a:xfrm>
            <a:off x="4106629" y="2809450"/>
            <a:ext cx="260650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FCC4DA6-B5A8-5292-F296-61EF871ABAB8}"/>
              </a:ext>
            </a:extLst>
          </p:cNvPr>
          <p:cNvSpPr/>
          <p:nvPr/>
        </p:nvSpPr>
        <p:spPr>
          <a:xfrm>
            <a:off x="7595261" y="1456944"/>
            <a:ext cx="279249" cy="794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1482DA8-0E57-EDE8-5851-594461B6980F}"/>
              </a:ext>
            </a:extLst>
          </p:cNvPr>
          <p:cNvSpPr/>
          <p:nvPr/>
        </p:nvSpPr>
        <p:spPr>
          <a:xfrm>
            <a:off x="6860089" y="2809450"/>
            <a:ext cx="211611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ABFBACB-B8E2-9D7D-6666-8D829640278E}"/>
              </a:ext>
            </a:extLst>
          </p:cNvPr>
          <p:cNvSpPr/>
          <p:nvPr/>
        </p:nvSpPr>
        <p:spPr>
          <a:xfrm>
            <a:off x="7201125" y="2809450"/>
            <a:ext cx="211611" cy="7108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510F7C4-2460-8699-2AC4-1D342D6910CF}"/>
              </a:ext>
            </a:extLst>
          </p:cNvPr>
          <p:cNvCxnSpPr>
            <a:cxnSpLocks/>
          </p:cNvCxnSpPr>
          <p:nvPr/>
        </p:nvCxnSpPr>
        <p:spPr>
          <a:xfrm>
            <a:off x="724486" y="1434573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F011581B-E337-23AA-1A1B-F4A3731F54AD}"/>
              </a:ext>
            </a:extLst>
          </p:cNvPr>
          <p:cNvCxnSpPr>
            <a:cxnSpLocks/>
          </p:cNvCxnSpPr>
          <p:nvPr/>
        </p:nvCxnSpPr>
        <p:spPr>
          <a:xfrm>
            <a:off x="2563374" y="1447473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F48CE8A6-6589-0C25-44FE-BF202789AFFB}"/>
              </a:ext>
            </a:extLst>
          </p:cNvPr>
          <p:cNvCxnSpPr>
            <a:cxnSpLocks/>
          </p:cNvCxnSpPr>
          <p:nvPr/>
        </p:nvCxnSpPr>
        <p:spPr>
          <a:xfrm>
            <a:off x="724486" y="2706044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2373001-C2F2-1CD0-B33A-EAC22A1C2FC5}"/>
              </a:ext>
            </a:extLst>
          </p:cNvPr>
          <p:cNvCxnSpPr>
            <a:cxnSpLocks/>
          </p:cNvCxnSpPr>
          <p:nvPr/>
        </p:nvCxnSpPr>
        <p:spPr>
          <a:xfrm>
            <a:off x="2563374" y="2718944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529B5EA3-5735-C2AA-D50F-5A90CFBAD7FA}"/>
              </a:ext>
            </a:extLst>
          </p:cNvPr>
          <p:cNvCxnSpPr>
            <a:cxnSpLocks/>
          </p:cNvCxnSpPr>
          <p:nvPr/>
        </p:nvCxnSpPr>
        <p:spPr>
          <a:xfrm>
            <a:off x="724486" y="3937625"/>
            <a:ext cx="0" cy="47669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C2DFE40A-ECF0-E765-099A-B690085D6647}"/>
              </a:ext>
            </a:extLst>
          </p:cNvPr>
          <p:cNvCxnSpPr>
            <a:cxnSpLocks/>
          </p:cNvCxnSpPr>
          <p:nvPr/>
        </p:nvCxnSpPr>
        <p:spPr>
          <a:xfrm>
            <a:off x="2563374" y="3950525"/>
            <a:ext cx="0" cy="48050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6E7B7E8-CFC2-0363-7591-4199AC4FB546}"/>
              </a:ext>
            </a:extLst>
          </p:cNvPr>
          <p:cNvCxnSpPr>
            <a:cxnSpLocks/>
          </p:cNvCxnSpPr>
          <p:nvPr/>
        </p:nvCxnSpPr>
        <p:spPr>
          <a:xfrm>
            <a:off x="3624138" y="1447472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3C0C40B7-A923-8603-DC85-1DD2FACA317A}"/>
              </a:ext>
            </a:extLst>
          </p:cNvPr>
          <p:cNvCxnSpPr>
            <a:cxnSpLocks/>
          </p:cNvCxnSpPr>
          <p:nvPr/>
        </p:nvCxnSpPr>
        <p:spPr>
          <a:xfrm>
            <a:off x="5788218" y="1447472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1EF9BA81-34B3-4EC3-619D-C7A720EFF0D1}"/>
              </a:ext>
            </a:extLst>
          </p:cNvPr>
          <p:cNvCxnSpPr>
            <a:cxnSpLocks/>
          </p:cNvCxnSpPr>
          <p:nvPr/>
        </p:nvCxnSpPr>
        <p:spPr>
          <a:xfrm>
            <a:off x="3624138" y="2718943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44F9345-57B4-1EE0-40B2-2DE981244259}"/>
              </a:ext>
            </a:extLst>
          </p:cNvPr>
          <p:cNvCxnSpPr>
            <a:cxnSpLocks/>
          </p:cNvCxnSpPr>
          <p:nvPr/>
        </p:nvCxnSpPr>
        <p:spPr>
          <a:xfrm>
            <a:off x="5788218" y="2718943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F6C9C4C8-C8A4-7FB0-E2D1-4C3F3D74D58A}"/>
              </a:ext>
            </a:extLst>
          </p:cNvPr>
          <p:cNvCxnSpPr>
            <a:cxnSpLocks/>
          </p:cNvCxnSpPr>
          <p:nvPr/>
        </p:nvCxnSpPr>
        <p:spPr>
          <a:xfrm>
            <a:off x="3624138" y="3950525"/>
            <a:ext cx="0" cy="47669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5CEC5D49-8A30-333E-0DB4-BA70F17B5E8F}"/>
              </a:ext>
            </a:extLst>
          </p:cNvPr>
          <p:cNvCxnSpPr>
            <a:cxnSpLocks/>
          </p:cNvCxnSpPr>
          <p:nvPr/>
        </p:nvCxnSpPr>
        <p:spPr>
          <a:xfrm>
            <a:off x="5788218" y="3950525"/>
            <a:ext cx="0" cy="47669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5AE642AC-06D1-415D-916D-676F44FE6270}"/>
              </a:ext>
            </a:extLst>
          </p:cNvPr>
          <p:cNvCxnSpPr>
            <a:cxnSpLocks/>
          </p:cNvCxnSpPr>
          <p:nvPr/>
        </p:nvCxnSpPr>
        <p:spPr>
          <a:xfrm>
            <a:off x="6675948" y="1403387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4C9611E1-F604-150B-E6D6-6C82511CCA47}"/>
              </a:ext>
            </a:extLst>
          </p:cNvPr>
          <p:cNvCxnSpPr>
            <a:cxnSpLocks/>
          </p:cNvCxnSpPr>
          <p:nvPr/>
        </p:nvCxnSpPr>
        <p:spPr>
          <a:xfrm>
            <a:off x="8372814" y="1416287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E03DFFD0-A633-4518-1A95-58F31CC2D218}"/>
              </a:ext>
            </a:extLst>
          </p:cNvPr>
          <p:cNvCxnSpPr>
            <a:cxnSpLocks/>
          </p:cNvCxnSpPr>
          <p:nvPr/>
        </p:nvCxnSpPr>
        <p:spPr>
          <a:xfrm>
            <a:off x="6675948" y="2615539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76574891-37C0-4BBF-2FED-742B2CA3E239}"/>
              </a:ext>
            </a:extLst>
          </p:cNvPr>
          <p:cNvCxnSpPr>
            <a:cxnSpLocks/>
          </p:cNvCxnSpPr>
          <p:nvPr/>
        </p:nvCxnSpPr>
        <p:spPr>
          <a:xfrm>
            <a:off x="8372814" y="2628439"/>
            <a:ext cx="0" cy="8918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7A2C9DF-70B1-BF7E-7661-E2C7FACDE8B2}"/>
              </a:ext>
            </a:extLst>
          </p:cNvPr>
          <p:cNvCxnSpPr>
            <a:cxnSpLocks/>
          </p:cNvCxnSpPr>
          <p:nvPr/>
        </p:nvCxnSpPr>
        <p:spPr>
          <a:xfrm>
            <a:off x="6675948" y="3937625"/>
            <a:ext cx="0" cy="48959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1493930C-35CB-EEE2-4EF2-B515CCE90D43}"/>
              </a:ext>
            </a:extLst>
          </p:cNvPr>
          <p:cNvCxnSpPr>
            <a:cxnSpLocks/>
          </p:cNvCxnSpPr>
          <p:nvPr/>
        </p:nvCxnSpPr>
        <p:spPr>
          <a:xfrm>
            <a:off x="8372814" y="3950525"/>
            <a:ext cx="0" cy="47669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oogle Shape;1065;p46">
            <a:extLst>
              <a:ext uri="{FF2B5EF4-FFF2-40B4-BE49-F238E27FC236}">
                <a16:creationId xmlns:a16="http://schemas.microsoft.com/office/drawing/2014/main" id="{DEC6FF50-B8A6-9508-4192-E60E7DEAFDB7}"/>
              </a:ext>
            </a:extLst>
          </p:cNvPr>
          <p:cNvGrpSpPr/>
          <p:nvPr/>
        </p:nvGrpSpPr>
        <p:grpSpPr>
          <a:xfrm>
            <a:off x="263050" y="632314"/>
            <a:ext cx="386635" cy="343499"/>
            <a:chOff x="5292575" y="3681900"/>
            <a:chExt cx="420150" cy="373275"/>
          </a:xfrm>
        </p:grpSpPr>
        <p:sp>
          <p:nvSpPr>
            <p:cNvPr id="82" name="Google Shape;1066;p46">
              <a:extLst>
                <a:ext uri="{FF2B5EF4-FFF2-40B4-BE49-F238E27FC236}">
                  <a16:creationId xmlns:a16="http://schemas.microsoft.com/office/drawing/2014/main" id="{D4C87AE2-3C1A-D827-1357-77C6CD66D548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67;p46">
              <a:extLst>
                <a:ext uri="{FF2B5EF4-FFF2-40B4-BE49-F238E27FC236}">
                  <a16:creationId xmlns:a16="http://schemas.microsoft.com/office/drawing/2014/main" id="{4E11D94C-4391-1C88-0A71-3F80A04EA575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68;p46">
              <a:extLst>
                <a:ext uri="{FF2B5EF4-FFF2-40B4-BE49-F238E27FC236}">
                  <a16:creationId xmlns:a16="http://schemas.microsoft.com/office/drawing/2014/main" id="{8AA6C422-9AB2-D397-BD2D-9CEF27F97064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69;p46">
              <a:extLst>
                <a:ext uri="{FF2B5EF4-FFF2-40B4-BE49-F238E27FC236}">
                  <a16:creationId xmlns:a16="http://schemas.microsoft.com/office/drawing/2014/main" id="{37961CC3-62FC-60D4-D569-91D9ADB331C3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70;p46">
              <a:extLst>
                <a:ext uri="{FF2B5EF4-FFF2-40B4-BE49-F238E27FC236}">
                  <a16:creationId xmlns:a16="http://schemas.microsoft.com/office/drawing/2014/main" id="{3D2B0F6C-67D9-F583-9978-03AC215CFFF7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71;p46">
              <a:extLst>
                <a:ext uri="{FF2B5EF4-FFF2-40B4-BE49-F238E27FC236}">
                  <a16:creationId xmlns:a16="http://schemas.microsoft.com/office/drawing/2014/main" id="{AA877CCF-7495-BD57-45BD-87A07D35741E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72;p46">
              <a:extLst>
                <a:ext uri="{FF2B5EF4-FFF2-40B4-BE49-F238E27FC236}">
                  <a16:creationId xmlns:a16="http://schemas.microsoft.com/office/drawing/2014/main" id="{4ADB526C-2214-2186-FBD8-BF2EDC90BF79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223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414">
        <p:fade/>
      </p:transition>
    </mc:Choice>
    <mc:Fallback>
      <p:transition spd="med" advTm="75414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51165" y="4635613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Google Shape;236;p16">
            <a:extLst>
              <a:ext uri="{FF2B5EF4-FFF2-40B4-BE49-F238E27FC236}">
                <a16:creationId xmlns:a16="http://schemas.microsoft.com/office/drawing/2014/main" id="{4D0BB789-1129-BE5C-D9BE-E90A2F65D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數值現象探討</a:t>
            </a:r>
            <a:endParaRPr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514090-64E3-FB7F-2D6B-39A7069FAA49}"/>
              </a:ext>
            </a:extLst>
          </p:cNvPr>
          <p:cNvSpPr txBox="1"/>
          <p:nvPr/>
        </p:nvSpPr>
        <p:spPr>
          <a:xfrm>
            <a:off x="823152" y="435936"/>
            <a:ext cx="45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監測成果</a:t>
            </a:r>
          </a:p>
          <a:p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5F1D65C-A989-2923-8139-3C10769BF3BB}"/>
              </a:ext>
            </a:extLst>
          </p:cNvPr>
          <p:cNvSpPr/>
          <p:nvPr/>
        </p:nvSpPr>
        <p:spPr>
          <a:xfrm>
            <a:off x="1855802" y="1527061"/>
            <a:ext cx="5155301" cy="2681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Google Shape;237;p16">
            <a:extLst>
              <a:ext uri="{FF2B5EF4-FFF2-40B4-BE49-F238E27FC236}">
                <a16:creationId xmlns:a16="http://schemas.microsoft.com/office/drawing/2014/main" id="{BD12ACF2-EAC6-C2C5-AC83-E0095F96234A}"/>
              </a:ext>
            </a:extLst>
          </p:cNvPr>
          <p:cNvSpPr txBox="1">
            <a:spLocks/>
          </p:cNvSpPr>
          <p:nvPr/>
        </p:nvSpPr>
        <p:spPr>
          <a:xfrm>
            <a:off x="1855802" y="1572492"/>
            <a:ext cx="299747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zh-TW" altLang="en-US" sz="1200" u="sng" dirty="0"/>
              <a:t>動態橫向阻力</a:t>
            </a:r>
            <a:endParaRPr lang="en-US" altLang="zh-TW" sz="1200" u="sng" dirty="0"/>
          </a:p>
          <a:p>
            <a:pPr marL="0" indent="0">
              <a:buClr>
                <a:schemeClr val="accent2"/>
              </a:buClr>
              <a:buSzPct val="100000"/>
              <a:buNone/>
            </a:pPr>
            <a:r>
              <a:rPr lang="zh-TW" altLang="en-US" sz="1200" dirty="0"/>
              <a:t>疑問</a:t>
            </a:r>
            <a:r>
              <a:rPr lang="en-US" altLang="zh-TW" sz="1200" dirty="0"/>
              <a:t>:</a:t>
            </a:r>
            <a:r>
              <a:rPr lang="zh-TW" altLang="en-US" sz="1200" dirty="0"/>
              <a:t> 數據偏小</a:t>
            </a:r>
            <a:endParaRPr lang="en-US" altLang="zh-TW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EE039FD-8FF5-0D88-F6B4-255B845A43C8}"/>
                  </a:ext>
                </a:extLst>
              </p:cNvPr>
              <p:cNvSpPr txBox="1"/>
              <p:nvPr/>
            </p:nvSpPr>
            <p:spPr>
              <a:xfrm>
                <a:off x="2011851" y="2220742"/>
                <a:ext cx="4762978" cy="1478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新細明體" panose="02020500000000000000" pitchFamily="18" charset="-120"/>
                  <a:buChar char="•"/>
                </a:pPr>
                <a:r>
                  <a:rPr lang="zh-TW" altLang="en-US" sz="1100" dirty="0"/>
                  <a:t>計算重心作用方向</a:t>
                </a:r>
                <a:endParaRPr lang="en-US" altLang="zh-TW" sz="1100" dirty="0"/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</a:t>
                </a:r>
                <a:r>
                  <a:rPr lang="zh-TW" altLang="zh-TW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當通過速度為</a:t>
                </a:r>
                <a:r>
                  <a:rPr lang="en-US" altLang="zh-TW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80km/h</a:t>
                </a:r>
                <a:r>
                  <a:rPr lang="zh-TW" altLang="zh-TW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</a:t>
                </a:r>
                <a:r>
                  <a:rPr lang="en-US" altLang="zh-TW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: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zh-TW" altLang="en-US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理論平衡超高 </a:t>
                </a:r>
                <a:r>
                  <a:rPr lang="en-US" altLang="zh-TW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1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8.4 × </m:t>
                    </m:r>
                    <m:f>
                      <m:fPr>
                        <m:ctrlPr>
                          <a:rPr lang="zh-TW" altLang="zh-TW" sz="11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TW" altLang="zh-TW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1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11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11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TW" sz="11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𝑅</m:t>
                        </m:r>
                      </m:den>
                    </m:f>
                    <m:r>
                      <a:rPr lang="en-US" altLang="zh-TW" sz="11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=8.4 × </m:t>
                    </m:r>
                    <m:f>
                      <m:fPr>
                        <m:ctrlPr>
                          <a:rPr lang="zh-TW" altLang="zh-TW" sz="11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1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80</m:t>
                            </m:r>
                          </m:e>
                          <m:sup>
                            <m:r>
                              <a:rPr lang="en-US" altLang="zh-TW" sz="11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11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1780</m:t>
                        </m:r>
                      </m:den>
                    </m:f>
                    <m:r>
                      <a:rPr lang="en-US" altLang="zh-TW" sz="11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sz="1100" i="1" kern="10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30.2</m:t>
                    </m:r>
                    <m:r>
                      <a:rPr lang="en-US" altLang="zh-TW" sz="11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𝑚𝑚</m:t>
                    </m:r>
                  </m:oMath>
                </a14:m>
                <a:endParaRPr lang="en-US" altLang="zh-TW" sz="1100" kern="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TW" altLang="en-US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超高不足量 </a:t>
                </a:r>
                <a:r>
                  <a:rPr lang="en-US" altLang="zh-TW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理論平衡超高  </a:t>
                </a:r>
                <a:r>
                  <a:rPr lang="en-US" altLang="zh-TW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zh-TW" altLang="en-US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實際超高</a:t>
                </a:r>
                <a:endParaRPr lang="en-US" altLang="zh-TW" sz="1100" kern="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TW" altLang="en-US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                    </a:t>
                </a:r>
                <a:r>
                  <a:rPr lang="en-US" altLang="zh-TW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sz="11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30.2</a:t>
                </a:r>
                <a:r>
                  <a:rPr lang="zh-TW" altLang="en-US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–</a:t>
                </a:r>
                <a:r>
                  <a:rPr lang="zh-TW" altLang="en-US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45</a:t>
                </a:r>
                <a:r>
                  <a:rPr lang="zh-TW" altLang="en-US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-14.8mm </a:t>
                </a:r>
                <a:r>
                  <a:rPr lang="zh-TW" altLang="en-US" sz="105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(</a:t>
                </a:r>
                <a:r>
                  <a:rPr lang="zh-TW" altLang="en-US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負值</a:t>
                </a:r>
                <a:r>
                  <a:rPr lang="en-US" altLang="zh-TW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超高過量</a:t>
                </a:r>
                <a:r>
                  <a:rPr lang="en-US" altLang="zh-TW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:r>
                  <a:rPr lang="zh-TW" altLang="en-US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向心力</a:t>
                </a:r>
                <a:r>
                  <a:rPr lang="en-US" altLang="zh-TW" sz="11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sz="12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EE039FD-8FF5-0D88-F6B4-255B845A4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851" y="2220742"/>
                <a:ext cx="4762978" cy="1478482"/>
              </a:xfrm>
              <a:prstGeom prst="rect">
                <a:avLst/>
              </a:prstGeom>
              <a:blipFill>
                <a:blip r:embed="rId8"/>
                <a:stretch>
                  <a:fillRect b="-16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C156593-3C8B-2BF8-4616-C94D30C6F021}"/>
              </a:ext>
            </a:extLst>
          </p:cNvPr>
          <p:cNvCxnSpPr>
            <a:cxnSpLocks/>
          </p:cNvCxnSpPr>
          <p:nvPr/>
        </p:nvCxnSpPr>
        <p:spPr>
          <a:xfrm>
            <a:off x="2011851" y="2220742"/>
            <a:ext cx="4762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237;p16">
            <a:extLst>
              <a:ext uri="{FF2B5EF4-FFF2-40B4-BE49-F238E27FC236}">
                <a16:creationId xmlns:a16="http://schemas.microsoft.com/office/drawing/2014/main" id="{C67A7DB8-8AA1-9DF7-5913-76A8CEA1F3B6}"/>
              </a:ext>
            </a:extLst>
          </p:cNvPr>
          <p:cNvSpPr txBox="1">
            <a:spLocks/>
          </p:cNvSpPr>
          <p:nvPr/>
        </p:nvSpPr>
        <p:spPr>
          <a:xfrm>
            <a:off x="1887682" y="3783228"/>
            <a:ext cx="4338311" cy="36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1200" dirty="0"/>
              <a:t>通過速度較慢，產生</a:t>
            </a:r>
            <a:r>
              <a:rPr lang="zh-TW" altLang="en-US" sz="1200" b="1" dirty="0"/>
              <a:t>向心力，致外軌側數值偏小</a:t>
            </a:r>
            <a:endParaRPr lang="en-US" altLang="zh-TW" sz="1200" b="1" dirty="0"/>
          </a:p>
          <a:p>
            <a:pPr marL="171450" indent="-17145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1200" dirty="0"/>
              <a:t>曲率半徑較大</a:t>
            </a:r>
            <a:endParaRPr lang="en-US" altLang="zh-TW" sz="1200" dirty="0"/>
          </a:p>
        </p:txBody>
      </p:sp>
      <p:grpSp>
        <p:nvGrpSpPr>
          <p:cNvPr id="29" name="Google Shape;1065;p46">
            <a:extLst>
              <a:ext uri="{FF2B5EF4-FFF2-40B4-BE49-F238E27FC236}">
                <a16:creationId xmlns:a16="http://schemas.microsoft.com/office/drawing/2014/main" id="{8F599776-9977-1E0C-132E-70FD503D7A23}"/>
              </a:ext>
            </a:extLst>
          </p:cNvPr>
          <p:cNvGrpSpPr/>
          <p:nvPr/>
        </p:nvGrpSpPr>
        <p:grpSpPr>
          <a:xfrm>
            <a:off x="263050" y="632314"/>
            <a:ext cx="386635" cy="343499"/>
            <a:chOff x="5292575" y="3681900"/>
            <a:chExt cx="420150" cy="373275"/>
          </a:xfrm>
        </p:grpSpPr>
        <p:sp>
          <p:nvSpPr>
            <p:cNvPr id="30" name="Google Shape;1066;p46">
              <a:extLst>
                <a:ext uri="{FF2B5EF4-FFF2-40B4-BE49-F238E27FC236}">
                  <a16:creationId xmlns:a16="http://schemas.microsoft.com/office/drawing/2014/main" id="{483CA2F8-6B9B-A532-BA4D-17CAB862BE52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7;p46">
              <a:extLst>
                <a:ext uri="{FF2B5EF4-FFF2-40B4-BE49-F238E27FC236}">
                  <a16:creationId xmlns:a16="http://schemas.microsoft.com/office/drawing/2014/main" id="{BD0356A5-27B1-6E7A-8DC8-D0D1FB7C03FB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8;p46">
              <a:extLst>
                <a:ext uri="{FF2B5EF4-FFF2-40B4-BE49-F238E27FC236}">
                  <a16:creationId xmlns:a16="http://schemas.microsoft.com/office/drawing/2014/main" id="{C31BD143-12F6-AB42-D6A4-58F9891A7FEE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9;p46">
              <a:extLst>
                <a:ext uri="{FF2B5EF4-FFF2-40B4-BE49-F238E27FC236}">
                  <a16:creationId xmlns:a16="http://schemas.microsoft.com/office/drawing/2014/main" id="{F94EB333-62F5-9F5B-39C6-3C8D1323CA98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0;p46">
              <a:extLst>
                <a:ext uri="{FF2B5EF4-FFF2-40B4-BE49-F238E27FC236}">
                  <a16:creationId xmlns:a16="http://schemas.microsoft.com/office/drawing/2014/main" id="{ED2BAD58-04FC-E623-3B11-0981F51B3694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1;p46">
              <a:extLst>
                <a:ext uri="{FF2B5EF4-FFF2-40B4-BE49-F238E27FC236}">
                  <a16:creationId xmlns:a16="http://schemas.microsoft.com/office/drawing/2014/main" id="{1FA9018F-0428-52AC-E3F0-ED70632F0729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2;p46">
              <a:extLst>
                <a:ext uri="{FF2B5EF4-FFF2-40B4-BE49-F238E27FC236}">
                  <a16:creationId xmlns:a16="http://schemas.microsoft.com/office/drawing/2014/main" id="{4E28060F-E59F-36EE-3848-0724DED1FF39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E248F186-CA82-5721-5A03-0287DB16B488}"/>
              </a:ext>
            </a:extLst>
          </p:cNvPr>
          <p:cNvCxnSpPr>
            <a:cxnSpLocks/>
          </p:cNvCxnSpPr>
          <p:nvPr/>
        </p:nvCxnSpPr>
        <p:spPr>
          <a:xfrm>
            <a:off x="2011850" y="3699224"/>
            <a:ext cx="4762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63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4859"/>
    </mc:Choice>
    <mc:Fallback xmlns="">
      <p:transition advTm="10485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A5DBEE-D803-CE17-3393-4297E4F76157}"/>
              </a:ext>
            </a:extLst>
          </p:cNvPr>
          <p:cNvSpPr/>
          <p:nvPr/>
        </p:nvSpPr>
        <p:spPr>
          <a:xfrm>
            <a:off x="3972938" y="320244"/>
            <a:ext cx="4738939" cy="4796296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Google Shape;236;p16">
            <a:extLst>
              <a:ext uri="{FF2B5EF4-FFF2-40B4-BE49-F238E27FC236}">
                <a16:creationId xmlns:a16="http://schemas.microsoft.com/office/drawing/2014/main" id="{4D0BB789-1129-BE5C-D9BE-E90A2F65D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狀態趨勢分析</a:t>
            </a:r>
            <a:endParaRPr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514090-64E3-FB7F-2D6B-39A7069FAA49}"/>
              </a:ext>
            </a:extLst>
          </p:cNvPr>
          <p:cNvSpPr txBox="1"/>
          <p:nvPr/>
        </p:nvSpPr>
        <p:spPr>
          <a:xfrm>
            <a:off x="823152" y="435936"/>
            <a:ext cx="45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監測成果</a:t>
            </a:r>
          </a:p>
          <a:p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20" name="Google Shape;237;p16">
            <a:extLst>
              <a:ext uri="{FF2B5EF4-FFF2-40B4-BE49-F238E27FC236}">
                <a16:creationId xmlns:a16="http://schemas.microsoft.com/office/drawing/2014/main" id="{E3A64180-B6CA-3CF2-672C-F4D62C474F78}"/>
              </a:ext>
            </a:extLst>
          </p:cNvPr>
          <p:cNvSpPr txBox="1">
            <a:spLocks/>
          </p:cNvSpPr>
          <p:nvPr/>
        </p:nvSpPr>
        <p:spPr>
          <a:xfrm>
            <a:off x="4001598" y="986261"/>
            <a:ext cx="536311" cy="17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800" dirty="0"/>
              <a:t>134</a:t>
            </a:r>
            <a:r>
              <a:rPr lang="zh-TW" altLang="en-US" sz="800" dirty="0"/>
              <a:t>次 自強號</a:t>
            </a:r>
          </a:p>
        </p:txBody>
      </p:sp>
      <p:sp>
        <p:nvSpPr>
          <p:cNvPr id="21" name="Google Shape;237;p16">
            <a:extLst>
              <a:ext uri="{FF2B5EF4-FFF2-40B4-BE49-F238E27FC236}">
                <a16:creationId xmlns:a16="http://schemas.microsoft.com/office/drawing/2014/main" id="{33337B55-84E5-8FCC-14BC-6999D58723AE}"/>
              </a:ext>
            </a:extLst>
          </p:cNvPr>
          <p:cNvSpPr txBox="1">
            <a:spLocks/>
          </p:cNvSpPr>
          <p:nvPr/>
        </p:nvSpPr>
        <p:spPr>
          <a:xfrm>
            <a:off x="3994508" y="2532185"/>
            <a:ext cx="543401" cy="2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800" dirty="0"/>
              <a:t>326</a:t>
            </a:r>
            <a:r>
              <a:rPr lang="zh-TW" altLang="en-US" sz="800" dirty="0"/>
              <a:t>次 普悠瑪</a:t>
            </a:r>
          </a:p>
        </p:txBody>
      </p:sp>
      <p:sp>
        <p:nvSpPr>
          <p:cNvPr id="22" name="Google Shape;237;p16">
            <a:extLst>
              <a:ext uri="{FF2B5EF4-FFF2-40B4-BE49-F238E27FC236}">
                <a16:creationId xmlns:a16="http://schemas.microsoft.com/office/drawing/2014/main" id="{166CF670-D333-8954-2598-22F6F8462C21}"/>
              </a:ext>
            </a:extLst>
          </p:cNvPr>
          <p:cNvSpPr txBox="1">
            <a:spLocks/>
          </p:cNvSpPr>
          <p:nvPr/>
        </p:nvSpPr>
        <p:spPr>
          <a:xfrm>
            <a:off x="4001598" y="4132384"/>
            <a:ext cx="536312" cy="17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800" dirty="0"/>
              <a:t>3228</a:t>
            </a:r>
            <a:r>
              <a:rPr lang="zh-TW" altLang="en-US" sz="800" dirty="0"/>
              <a:t>次 區間車</a:t>
            </a:r>
          </a:p>
        </p:txBody>
      </p:sp>
      <p:sp>
        <p:nvSpPr>
          <p:cNvPr id="56" name="Google Shape;237;p16">
            <a:extLst>
              <a:ext uri="{FF2B5EF4-FFF2-40B4-BE49-F238E27FC236}">
                <a16:creationId xmlns:a16="http://schemas.microsoft.com/office/drawing/2014/main" id="{2039A4A5-9A1A-D8CE-4FF6-CDC272236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0943" y="1569783"/>
            <a:ext cx="3693118" cy="1022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200"/>
              </a:spcBef>
              <a:buNone/>
            </a:pPr>
            <a:r>
              <a:rPr lang="zh-TW" altLang="en-US" sz="1200" b="1" dirty="0"/>
              <a:t>數值分佈與變異性</a:t>
            </a:r>
            <a:endParaRPr lang="en-US" altLang="zh-TW" sz="1200" b="1" dirty="0"/>
          </a:p>
          <a:p>
            <a:pPr marL="342900" indent="-342900">
              <a:buSzPct val="100000"/>
              <a:buFont typeface="+mj-lt"/>
              <a:buAutoNum type="arabicParenR"/>
            </a:pPr>
            <a:r>
              <a:rPr lang="zh-TW" altLang="en-US" sz="1200" dirty="0"/>
              <a:t>介於</a:t>
            </a:r>
            <a:r>
              <a:rPr lang="en-US" altLang="zh-TW" sz="1200" dirty="0"/>
              <a:t>0.5</a:t>
            </a:r>
            <a:r>
              <a:rPr lang="zh-TW" altLang="en-US" sz="1200" dirty="0"/>
              <a:t> </a:t>
            </a:r>
            <a:r>
              <a:rPr lang="en-US" altLang="zh-TW" sz="1200" dirty="0"/>
              <a:t>~</a:t>
            </a:r>
            <a:r>
              <a:rPr lang="zh-TW" altLang="en-US" sz="1200" dirty="0"/>
              <a:t> </a:t>
            </a:r>
            <a:r>
              <a:rPr lang="en-US" altLang="zh-TW" sz="1200" dirty="0"/>
              <a:t>2.8kg</a:t>
            </a:r>
          </a:p>
          <a:p>
            <a:pPr marL="342900" indent="-342900">
              <a:buSzPct val="100000"/>
              <a:buFont typeface="+mj-lt"/>
              <a:buAutoNum type="arabicParenR"/>
            </a:pPr>
            <a:r>
              <a:rPr lang="zh-TW" altLang="en-US" sz="1200" dirty="0"/>
              <a:t>自強號分佈較分散，推測與動力型式有關</a:t>
            </a:r>
            <a:endParaRPr lang="en-US" altLang="zh-TW" sz="1400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BDE9621-4B90-F7D9-4737-AB70BDAA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559822"/>
              </p:ext>
            </p:extLst>
          </p:nvPr>
        </p:nvGraphicFramePr>
        <p:xfrm>
          <a:off x="401835" y="2620752"/>
          <a:ext cx="2880000" cy="1121760"/>
        </p:xfrm>
        <a:graphic>
          <a:graphicData uri="http://schemas.openxmlformats.org/drawingml/2006/table">
            <a:tbl>
              <a:tblPr firstRow="1" bandRow="1">
                <a:tableStyleId>{E27665BA-8202-44FC-AD62-C9F0E3EA811A}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21025182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79978212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985866200"/>
                    </a:ext>
                  </a:extLst>
                </a:gridCol>
              </a:tblGrid>
              <a:tr h="3580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/>
                        <a:t>車種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平均各天的</a:t>
                      </a:r>
                      <a:br>
                        <a:rPr lang="en-US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阻力平均值</a:t>
                      </a:r>
                      <a:r>
                        <a:rPr lang="en-US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(kg)</a:t>
                      </a:r>
                      <a:endParaRPr lang="zh-TW" altLang="en-US" sz="9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平均各天的</a:t>
                      </a:r>
                      <a:br>
                        <a:rPr lang="en-US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阻力變異數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3823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自強號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1.205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0.189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9059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普悠瑪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1.193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0.133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57801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區間車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1.311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0.076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0876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B7CBE861-9F59-1E5B-50FA-5CEF2508A760}"/>
              </a:ext>
            </a:extLst>
          </p:cNvPr>
          <p:cNvGrpSpPr/>
          <p:nvPr/>
        </p:nvGrpSpPr>
        <p:grpSpPr>
          <a:xfrm>
            <a:off x="4559478" y="414310"/>
            <a:ext cx="4134187" cy="4685218"/>
            <a:chOff x="4568321" y="613528"/>
            <a:chExt cx="4533400" cy="577899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99B817A-2B7D-8DF6-DAE2-0F695D128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1559"/>
            <a:stretch/>
          </p:blipFill>
          <p:spPr>
            <a:xfrm>
              <a:off x="4572000" y="613528"/>
              <a:ext cx="4529721" cy="2162136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502D45E-6B93-5BE0-F161-ADD4E2177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0628"/>
            <a:stretch/>
          </p:blipFill>
          <p:spPr>
            <a:xfrm>
              <a:off x="4568321" y="2520032"/>
              <a:ext cx="4529721" cy="2097713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432F64F-EF54-F096-0F1C-0903BC5B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0432"/>
            <a:stretch/>
          </p:blipFill>
          <p:spPr>
            <a:xfrm>
              <a:off x="4568321" y="4339354"/>
              <a:ext cx="4529721" cy="205316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245F-0BA7-1D70-C508-503F9881EEAB}"/>
              </a:ext>
            </a:extLst>
          </p:cNvPr>
          <p:cNvSpPr txBox="1"/>
          <p:nvPr/>
        </p:nvSpPr>
        <p:spPr>
          <a:xfrm>
            <a:off x="175824" y="1234307"/>
            <a:ext cx="2283802" cy="335476"/>
          </a:xfrm>
          <a:prstGeom prst="rect">
            <a:avLst/>
          </a:prstGeom>
          <a:solidFill>
            <a:srgbClr val="C2E49C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動態橫向阻力 峰值分佈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Roboto Condensed Light"/>
            </a:endParaRPr>
          </a:p>
        </p:txBody>
      </p:sp>
      <p:sp>
        <p:nvSpPr>
          <p:cNvPr id="23" name="Google Shape;237;p16">
            <a:extLst>
              <a:ext uri="{FF2B5EF4-FFF2-40B4-BE49-F238E27FC236}">
                <a16:creationId xmlns:a16="http://schemas.microsoft.com/office/drawing/2014/main" id="{F9849F33-39B9-D2B3-672D-45C71901DE3F}"/>
              </a:ext>
            </a:extLst>
          </p:cNvPr>
          <p:cNvSpPr txBox="1">
            <a:spLocks/>
          </p:cNvSpPr>
          <p:nvPr/>
        </p:nvSpPr>
        <p:spPr>
          <a:xfrm>
            <a:off x="308480" y="3952370"/>
            <a:ext cx="3693118" cy="92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 indent="-342900">
              <a:buSzPct val="100000"/>
              <a:buFont typeface="+mj-lt"/>
              <a:buAutoNum type="arabicParenR"/>
            </a:pPr>
            <a:endParaRPr lang="en-US" altLang="zh-TW" sz="1400" dirty="0"/>
          </a:p>
          <a:p>
            <a:pPr marL="0" indent="0">
              <a:buSzPct val="100000"/>
              <a:buFont typeface="Roboto Condensed Light"/>
              <a:buNone/>
            </a:pPr>
            <a:r>
              <a:rPr lang="zh-TW" altLang="en-US" sz="1200" b="1" dirty="0"/>
              <a:t>趨勢線狀態</a:t>
            </a:r>
            <a:endParaRPr lang="en-US" altLang="zh-TW" sz="1200" dirty="0"/>
          </a:p>
          <a:p>
            <a:pPr marL="342900" indent="-342900">
              <a:buSzPct val="100000"/>
              <a:buFont typeface="+mj-lt"/>
              <a:buAutoNum type="arabicParenR"/>
            </a:pPr>
            <a:r>
              <a:rPr lang="zh-TW" altLang="en-US" sz="1200" dirty="0"/>
              <a:t>阻力平均值皆呈微幅上升趨勢</a:t>
            </a:r>
            <a:endParaRPr lang="en-US" altLang="zh-TW" sz="1200" dirty="0"/>
          </a:p>
          <a:p>
            <a:pPr marL="342900" indent="-342900">
              <a:buSzPct val="100000"/>
              <a:buFont typeface="+mj-lt"/>
              <a:buAutoNum type="arabicParenR"/>
            </a:pPr>
            <a:r>
              <a:rPr lang="zh-TW" altLang="en-US" sz="1200" dirty="0"/>
              <a:t>推測 </a:t>
            </a:r>
            <a:r>
              <a:rPr lang="zh-TW" altLang="en-US" sz="1200" b="1" dirty="0"/>
              <a:t>道碴趨於緊實，提供較大反力</a:t>
            </a:r>
            <a:endParaRPr lang="en-US" altLang="zh-TW" sz="1200" b="1" dirty="0"/>
          </a:p>
          <a:p>
            <a:pPr marL="0" indent="0">
              <a:buSzPct val="100000"/>
              <a:buNone/>
            </a:pPr>
            <a:endParaRPr lang="en-US" altLang="zh-TW" dirty="0"/>
          </a:p>
        </p:txBody>
      </p:sp>
      <p:grpSp>
        <p:nvGrpSpPr>
          <p:cNvPr id="24" name="Google Shape;1065;p46">
            <a:extLst>
              <a:ext uri="{FF2B5EF4-FFF2-40B4-BE49-F238E27FC236}">
                <a16:creationId xmlns:a16="http://schemas.microsoft.com/office/drawing/2014/main" id="{5C41088B-45BB-1D34-91DB-78DA4D75A8E3}"/>
              </a:ext>
            </a:extLst>
          </p:cNvPr>
          <p:cNvGrpSpPr/>
          <p:nvPr/>
        </p:nvGrpSpPr>
        <p:grpSpPr>
          <a:xfrm>
            <a:off x="263050" y="632314"/>
            <a:ext cx="386635" cy="343499"/>
            <a:chOff x="5292575" y="3681900"/>
            <a:chExt cx="420150" cy="373275"/>
          </a:xfrm>
        </p:grpSpPr>
        <p:sp>
          <p:nvSpPr>
            <p:cNvPr id="26" name="Google Shape;1066;p46">
              <a:extLst>
                <a:ext uri="{FF2B5EF4-FFF2-40B4-BE49-F238E27FC236}">
                  <a16:creationId xmlns:a16="http://schemas.microsoft.com/office/drawing/2014/main" id="{9A902EAD-39B0-8DF2-2855-21555771F4EE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7;p46">
              <a:extLst>
                <a:ext uri="{FF2B5EF4-FFF2-40B4-BE49-F238E27FC236}">
                  <a16:creationId xmlns:a16="http://schemas.microsoft.com/office/drawing/2014/main" id="{3791F88A-3568-CB5C-D178-D331281CF07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8;p46">
              <a:extLst>
                <a:ext uri="{FF2B5EF4-FFF2-40B4-BE49-F238E27FC236}">
                  <a16:creationId xmlns:a16="http://schemas.microsoft.com/office/drawing/2014/main" id="{A0BF99E1-3B55-32A7-D7D6-ADCAFCF34734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9;p46">
              <a:extLst>
                <a:ext uri="{FF2B5EF4-FFF2-40B4-BE49-F238E27FC236}">
                  <a16:creationId xmlns:a16="http://schemas.microsoft.com/office/drawing/2014/main" id="{AFDB23B8-3BA6-FC24-8B8B-6492EC0E015E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0;p46">
              <a:extLst>
                <a:ext uri="{FF2B5EF4-FFF2-40B4-BE49-F238E27FC236}">
                  <a16:creationId xmlns:a16="http://schemas.microsoft.com/office/drawing/2014/main" id="{7BBA952D-93E4-0036-10AC-D78CDB98E4F3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1;p46">
              <a:extLst>
                <a:ext uri="{FF2B5EF4-FFF2-40B4-BE49-F238E27FC236}">
                  <a16:creationId xmlns:a16="http://schemas.microsoft.com/office/drawing/2014/main" id="{69691384-D946-3455-E5FC-1B7D05FCB7FB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2;p46">
              <a:extLst>
                <a:ext uri="{FF2B5EF4-FFF2-40B4-BE49-F238E27FC236}">
                  <a16:creationId xmlns:a16="http://schemas.microsoft.com/office/drawing/2014/main" id="{BC1140B5-CD6E-D0FC-0C15-36916A0D9E34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077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925"/>
    </mc:Choice>
    <mc:Fallback xmlns="">
      <p:transition advTm="11492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A5DBEE-D803-CE17-3393-4297E4F76157}"/>
              </a:ext>
            </a:extLst>
          </p:cNvPr>
          <p:cNvSpPr/>
          <p:nvPr/>
        </p:nvSpPr>
        <p:spPr>
          <a:xfrm>
            <a:off x="4170263" y="320244"/>
            <a:ext cx="4575362" cy="4796296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Google Shape;236;p16">
            <a:extLst>
              <a:ext uri="{FF2B5EF4-FFF2-40B4-BE49-F238E27FC236}">
                <a16:creationId xmlns:a16="http://schemas.microsoft.com/office/drawing/2014/main" id="{4D0BB789-1129-BE5C-D9BE-E90A2F65D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狀態趨勢分析</a:t>
            </a:r>
            <a:endParaRPr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514090-64E3-FB7F-2D6B-39A7069FAA49}"/>
              </a:ext>
            </a:extLst>
          </p:cNvPr>
          <p:cNvSpPr txBox="1"/>
          <p:nvPr/>
        </p:nvSpPr>
        <p:spPr>
          <a:xfrm>
            <a:off x="823152" y="435936"/>
            <a:ext cx="45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監測成果</a:t>
            </a:r>
          </a:p>
          <a:p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20" name="Google Shape;237;p16">
            <a:extLst>
              <a:ext uri="{FF2B5EF4-FFF2-40B4-BE49-F238E27FC236}">
                <a16:creationId xmlns:a16="http://schemas.microsoft.com/office/drawing/2014/main" id="{E3A64180-B6CA-3CF2-672C-F4D62C474F78}"/>
              </a:ext>
            </a:extLst>
          </p:cNvPr>
          <p:cNvSpPr txBox="1">
            <a:spLocks/>
          </p:cNvSpPr>
          <p:nvPr/>
        </p:nvSpPr>
        <p:spPr>
          <a:xfrm>
            <a:off x="4212225" y="986261"/>
            <a:ext cx="536311" cy="17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800" dirty="0"/>
              <a:t>134</a:t>
            </a:r>
            <a:r>
              <a:rPr lang="zh-TW" altLang="en-US" sz="800" dirty="0"/>
              <a:t>次 自強號</a:t>
            </a:r>
          </a:p>
        </p:txBody>
      </p:sp>
      <p:sp>
        <p:nvSpPr>
          <p:cNvPr id="21" name="Google Shape;237;p16">
            <a:extLst>
              <a:ext uri="{FF2B5EF4-FFF2-40B4-BE49-F238E27FC236}">
                <a16:creationId xmlns:a16="http://schemas.microsoft.com/office/drawing/2014/main" id="{33337B55-84E5-8FCC-14BC-6999D58723AE}"/>
              </a:ext>
            </a:extLst>
          </p:cNvPr>
          <p:cNvSpPr txBox="1">
            <a:spLocks/>
          </p:cNvSpPr>
          <p:nvPr/>
        </p:nvSpPr>
        <p:spPr>
          <a:xfrm>
            <a:off x="4205135" y="2532185"/>
            <a:ext cx="543401" cy="2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800" dirty="0"/>
              <a:t>326</a:t>
            </a:r>
            <a:r>
              <a:rPr lang="zh-TW" altLang="en-US" sz="800" dirty="0"/>
              <a:t>次 普悠瑪</a:t>
            </a:r>
          </a:p>
        </p:txBody>
      </p:sp>
      <p:sp>
        <p:nvSpPr>
          <p:cNvPr id="22" name="Google Shape;237;p16">
            <a:extLst>
              <a:ext uri="{FF2B5EF4-FFF2-40B4-BE49-F238E27FC236}">
                <a16:creationId xmlns:a16="http://schemas.microsoft.com/office/drawing/2014/main" id="{166CF670-D333-8954-2598-22F6F8462C21}"/>
              </a:ext>
            </a:extLst>
          </p:cNvPr>
          <p:cNvSpPr txBox="1">
            <a:spLocks/>
          </p:cNvSpPr>
          <p:nvPr/>
        </p:nvSpPr>
        <p:spPr>
          <a:xfrm>
            <a:off x="4212225" y="4132384"/>
            <a:ext cx="536312" cy="17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Roboto Condensed Light"/>
              <a:buNone/>
            </a:pPr>
            <a:r>
              <a:rPr lang="en-US" altLang="zh-TW" sz="800" dirty="0"/>
              <a:t>3228</a:t>
            </a:r>
            <a:r>
              <a:rPr lang="zh-TW" altLang="en-US" sz="800" dirty="0"/>
              <a:t>次 區間車</a:t>
            </a:r>
          </a:p>
        </p:txBody>
      </p:sp>
      <p:sp>
        <p:nvSpPr>
          <p:cNvPr id="56" name="Google Shape;237;p16">
            <a:extLst>
              <a:ext uri="{FF2B5EF4-FFF2-40B4-BE49-F238E27FC236}">
                <a16:creationId xmlns:a16="http://schemas.microsoft.com/office/drawing/2014/main" id="{2039A4A5-9A1A-D8CE-4FF6-CDC272236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824" y="1593282"/>
            <a:ext cx="4264910" cy="8241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200"/>
              </a:spcBef>
              <a:buNone/>
            </a:pPr>
            <a:r>
              <a:rPr lang="zh-TW" altLang="en-US" sz="1200" b="1" dirty="0"/>
              <a:t>數值分佈與變異性</a:t>
            </a:r>
            <a:endParaRPr lang="en-US" altLang="zh-TW" sz="1200" b="1" dirty="0"/>
          </a:p>
          <a:p>
            <a:pPr marL="342900" lvl="0" indent="-342900" algn="l" rtl="0">
              <a:lnSpc>
                <a:spcPct val="125000"/>
              </a:lnSpc>
              <a:buSzPct val="100000"/>
              <a:buFont typeface="+mj-lt"/>
              <a:buAutoNum type="arabicParenR"/>
            </a:pPr>
            <a:r>
              <a:rPr lang="zh-TW" altLang="en-US" sz="1200" dirty="0"/>
              <a:t>自強號亦有分佈較分散之現象</a:t>
            </a:r>
            <a:endParaRPr lang="en-US" altLang="zh-TW" sz="1200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BDE9621-4B90-F7D9-4737-AB70BDAA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97576"/>
              </p:ext>
            </p:extLst>
          </p:nvPr>
        </p:nvGraphicFramePr>
        <p:xfrm>
          <a:off x="446922" y="2455955"/>
          <a:ext cx="2880000" cy="1191432"/>
        </p:xfrm>
        <a:graphic>
          <a:graphicData uri="http://schemas.openxmlformats.org/drawingml/2006/table">
            <a:tbl>
              <a:tblPr firstRow="1" bandRow="1">
                <a:tableStyleId>{E27665BA-8202-44FC-AD62-C9F0E3EA811A}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2102518266"/>
                    </a:ext>
                  </a:extLst>
                </a:gridCol>
                <a:gridCol w="1151329">
                  <a:extLst>
                    <a:ext uri="{9D8B030D-6E8A-4147-A177-3AD203B41FA5}">
                      <a16:colId xmlns:a16="http://schemas.microsoft.com/office/drawing/2014/main" val="799782126"/>
                    </a:ext>
                  </a:extLst>
                </a:gridCol>
                <a:gridCol w="936671">
                  <a:extLst>
                    <a:ext uri="{9D8B030D-6E8A-4147-A177-3AD203B41FA5}">
                      <a16:colId xmlns:a16="http://schemas.microsoft.com/office/drawing/2014/main" val="2985866200"/>
                    </a:ext>
                  </a:extLst>
                </a:gridCol>
              </a:tblGrid>
              <a:tr h="3623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/>
                        <a:t>車種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平均各天的</a:t>
                      </a:r>
                      <a:br>
                        <a:rPr lang="en-US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加速度平均值</a:t>
                      </a:r>
                      <a:r>
                        <a:rPr lang="en-US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(g))</a:t>
                      </a:r>
                      <a:endParaRPr lang="zh-TW" altLang="en-US" sz="9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平均各天的</a:t>
                      </a:r>
                      <a:br>
                        <a:rPr lang="en-US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加速度</a:t>
                      </a: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變異數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382373"/>
                  </a:ext>
                </a:extLst>
              </a:tr>
              <a:tr h="275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自強號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0.646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0.617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905988"/>
                  </a:ext>
                </a:extLst>
              </a:tr>
              <a:tr h="275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普悠瑪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0.593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0.403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5780110"/>
                  </a:ext>
                </a:extLst>
              </a:tr>
              <a:tr h="275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區間車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0.595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0.545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08762"/>
                  </a:ext>
                </a:extLst>
              </a:tr>
            </a:tbl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D47EFF79-0658-72C0-29E8-58F2BF1ECE90}"/>
              </a:ext>
            </a:extLst>
          </p:cNvPr>
          <p:cNvGrpSpPr/>
          <p:nvPr/>
        </p:nvGrpSpPr>
        <p:grpSpPr>
          <a:xfrm>
            <a:off x="4748536" y="366168"/>
            <a:ext cx="3962317" cy="4733360"/>
            <a:chOff x="-4964795" y="719534"/>
            <a:chExt cx="4500289" cy="537810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D807723-C95D-0574-DFB6-15B12A556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2081"/>
            <a:stretch/>
          </p:blipFill>
          <p:spPr>
            <a:xfrm>
              <a:off x="-4963659" y="719534"/>
              <a:ext cx="4499153" cy="1909143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1FCF79D-1A26-7A28-FE9E-B4E03DE3F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201"/>
            <a:stretch/>
          </p:blipFill>
          <p:spPr>
            <a:xfrm>
              <a:off x="-4964795" y="2405674"/>
              <a:ext cx="4498017" cy="197474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34A83720-165F-A3AC-F158-C7829AB0F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9623"/>
            <a:stretch/>
          </p:blipFill>
          <p:spPr>
            <a:xfrm>
              <a:off x="-4964795" y="4122886"/>
              <a:ext cx="4495769" cy="197474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C02D8D4-9596-4FB8-A0D0-7FDB43C61818}"/>
              </a:ext>
            </a:extLst>
          </p:cNvPr>
          <p:cNvSpPr txBox="1"/>
          <p:nvPr/>
        </p:nvSpPr>
        <p:spPr>
          <a:xfrm>
            <a:off x="175824" y="1223052"/>
            <a:ext cx="2087083" cy="335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振動加速度 峰值分佈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Roboto Condensed Light"/>
            </a:endParaRPr>
          </a:p>
        </p:txBody>
      </p:sp>
      <p:sp>
        <p:nvSpPr>
          <p:cNvPr id="23" name="Google Shape;237;p16">
            <a:extLst>
              <a:ext uri="{FF2B5EF4-FFF2-40B4-BE49-F238E27FC236}">
                <a16:creationId xmlns:a16="http://schemas.microsoft.com/office/drawing/2014/main" id="{F1448520-4C5B-C01C-9455-EE825194E82E}"/>
              </a:ext>
            </a:extLst>
          </p:cNvPr>
          <p:cNvSpPr txBox="1">
            <a:spLocks/>
          </p:cNvSpPr>
          <p:nvPr/>
        </p:nvSpPr>
        <p:spPr>
          <a:xfrm>
            <a:off x="194490" y="3713567"/>
            <a:ext cx="4264910" cy="101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SzPct val="100000"/>
              <a:buFont typeface="Roboto Condensed Light"/>
              <a:buNone/>
            </a:pPr>
            <a:endParaRPr lang="en-US" altLang="zh-TW" sz="1400" dirty="0"/>
          </a:p>
          <a:p>
            <a:pPr marL="0" indent="0">
              <a:buSzPct val="100000"/>
              <a:buFont typeface="Roboto Condensed Light"/>
              <a:buNone/>
            </a:pPr>
            <a:r>
              <a:rPr lang="zh-TW" altLang="en-US" sz="1200" b="1" dirty="0"/>
              <a:t>趨勢線狀態</a:t>
            </a:r>
            <a:endParaRPr lang="en-US" altLang="zh-TW" sz="1200" dirty="0"/>
          </a:p>
          <a:p>
            <a:pPr marL="342900" indent="-342900">
              <a:buSzPct val="100000"/>
              <a:buFont typeface="+mj-lt"/>
              <a:buAutoNum type="arabicParenR"/>
            </a:pPr>
            <a:r>
              <a:rPr lang="zh-TW" altLang="en-US" sz="1200" dirty="0"/>
              <a:t>普悠瑪呈下降趨勢，推測與速度放緩有關</a:t>
            </a:r>
            <a:endParaRPr lang="en-US" altLang="zh-TW" sz="1200" dirty="0"/>
          </a:p>
          <a:p>
            <a:pPr marL="342900" indent="-342900">
              <a:buSzPct val="100000"/>
              <a:buFont typeface="+mj-lt"/>
              <a:buAutoNum type="arabicParenR"/>
            </a:pPr>
            <a:r>
              <a:rPr lang="zh-TW" altLang="en-US" sz="1200" dirty="0"/>
              <a:t>自強號變異數趨勢上升較明顯</a:t>
            </a:r>
            <a:endParaRPr lang="en-US" altLang="zh-TW" sz="1400" dirty="0"/>
          </a:p>
        </p:txBody>
      </p:sp>
      <p:grpSp>
        <p:nvGrpSpPr>
          <p:cNvPr id="24" name="Google Shape;1065;p46">
            <a:extLst>
              <a:ext uri="{FF2B5EF4-FFF2-40B4-BE49-F238E27FC236}">
                <a16:creationId xmlns:a16="http://schemas.microsoft.com/office/drawing/2014/main" id="{F3B607EE-CDEF-C112-2A5A-FB9D0C78E13E}"/>
              </a:ext>
            </a:extLst>
          </p:cNvPr>
          <p:cNvGrpSpPr/>
          <p:nvPr/>
        </p:nvGrpSpPr>
        <p:grpSpPr>
          <a:xfrm>
            <a:off x="263050" y="632314"/>
            <a:ext cx="386635" cy="343499"/>
            <a:chOff x="5292575" y="3681900"/>
            <a:chExt cx="420150" cy="373275"/>
          </a:xfrm>
        </p:grpSpPr>
        <p:sp>
          <p:nvSpPr>
            <p:cNvPr id="25" name="Google Shape;1066;p46">
              <a:extLst>
                <a:ext uri="{FF2B5EF4-FFF2-40B4-BE49-F238E27FC236}">
                  <a16:creationId xmlns:a16="http://schemas.microsoft.com/office/drawing/2014/main" id="{02877089-1E29-B5B7-4464-D835855B95E5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7;p46">
              <a:extLst>
                <a:ext uri="{FF2B5EF4-FFF2-40B4-BE49-F238E27FC236}">
                  <a16:creationId xmlns:a16="http://schemas.microsoft.com/office/drawing/2014/main" id="{655CF1E7-37C0-16F1-1968-77707F59FD99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8;p46">
              <a:extLst>
                <a:ext uri="{FF2B5EF4-FFF2-40B4-BE49-F238E27FC236}">
                  <a16:creationId xmlns:a16="http://schemas.microsoft.com/office/drawing/2014/main" id="{49A94301-1E2B-9AB1-DF15-3486E8F8AB6C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9;p46">
              <a:extLst>
                <a:ext uri="{FF2B5EF4-FFF2-40B4-BE49-F238E27FC236}">
                  <a16:creationId xmlns:a16="http://schemas.microsoft.com/office/drawing/2014/main" id="{7F526274-E136-03B5-F673-DFEB28B64DAC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0;p46">
              <a:extLst>
                <a:ext uri="{FF2B5EF4-FFF2-40B4-BE49-F238E27FC236}">
                  <a16:creationId xmlns:a16="http://schemas.microsoft.com/office/drawing/2014/main" id="{F331539F-F010-F6A6-C411-3627727D1E34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1;p46">
              <a:extLst>
                <a:ext uri="{FF2B5EF4-FFF2-40B4-BE49-F238E27FC236}">
                  <a16:creationId xmlns:a16="http://schemas.microsoft.com/office/drawing/2014/main" id="{1E6228FB-A8C9-34BD-B368-A163A89D0A72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2;p46">
              <a:extLst>
                <a:ext uri="{FF2B5EF4-FFF2-40B4-BE49-F238E27FC236}">
                  <a16:creationId xmlns:a16="http://schemas.microsoft.com/office/drawing/2014/main" id="{E1DF213A-80FE-3971-99BD-38F025D83C1E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604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977"/>
    </mc:Choice>
    <mc:Fallback xmlns="">
      <p:transition advTm="3797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ACF1499E-5D18-2D06-4D7E-CEE82B107287}"/>
              </a:ext>
            </a:extLst>
          </p:cNvPr>
          <p:cNvGrpSpPr>
            <a:grpSpLocks/>
          </p:cNvGrpSpPr>
          <p:nvPr/>
        </p:nvGrpSpPr>
        <p:grpSpPr bwMode="auto">
          <a:xfrm>
            <a:off x="4563229" y="464304"/>
            <a:ext cx="4213540" cy="4652236"/>
            <a:chOff x="0" y="0"/>
            <a:chExt cx="65852" cy="77207"/>
          </a:xfrm>
        </p:grpSpPr>
        <p:pic>
          <p:nvPicPr>
            <p:cNvPr id="2057" name="圖片 17">
              <a:extLst>
                <a:ext uri="{FF2B5EF4-FFF2-40B4-BE49-F238E27FC236}">
                  <a16:creationId xmlns:a16="http://schemas.microsoft.com/office/drawing/2014/main" id="{9175FDB1-23D1-5A56-9884-DB649D9D7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852" cy="27828"/>
            </a:xfrm>
            <a:prstGeom prst="rect">
              <a:avLst/>
            </a:prstGeom>
            <a:noFill/>
            <a:ln w="3175">
              <a:solidFill>
                <a:srgbClr val="AEAA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圖片 19">
              <a:extLst>
                <a:ext uri="{FF2B5EF4-FFF2-40B4-BE49-F238E27FC236}">
                  <a16:creationId xmlns:a16="http://schemas.microsoft.com/office/drawing/2014/main" id="{0D422C71-844E-CD6C-48B5-7FC434583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936"/>
              <a:ext cx="65852" cy="27539"/>
            </a:xfrm>
            <a:prstGeom prst="rect">
              <a:avLst/>
            </a:prstGeom>
            <a:noFill/>
            <a:ln w="3175">
              <a:solidFill>
                <a:srgbClr val="AEAA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圖片 22">
              <a:extLst>
                <a:ext uri="{FF2B5EF4-FFF2-40B4-BE49-F238E27FC236}">
                  <a16:creationId xmlns:a16="http://schemas.microsoft.com/office/drawing/2014/main" id="{8235C1EF-E400-9BFA-E57E-9B3610BE1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439"/>
              <a:ext cx="65852" cy="27768"/>
            </a:xfrm>
            <a:prstGeom prst="rect">
              <a:avLst/>
            </a:prstGeom>
            <a:noFill/>
            <a:ln w="3175">
              <a:solidFill>
                <a:srgbClr val="AEAA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Google Shape;236;p16">
            <a:extLst>
              <a:ext uri="{FF2B5EF4-FFF2-40B4-BE49-F238E27FC236}">
                <a16:creationId xmlns:a16="http://schemas.microsoft.com/office/drawing/2014/main" id="{4D0BB789-1129-BE5C-D9BE-E90A2F65D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狀態趨勢分析</a:t>
            </a:r>
            <a:endParaRPr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514090-64E3-FB7F-2D6B-39A7069FAA49}"/>
              </a:ext>
            </a:extLst>
          </p:cNvPr>
          <p:cNvSpPr txBox="1"/>
          <p:nvPr/>
        </p:nvSpPr>
        <p:spPr>
          <a:xfrm>
            <a:off x="823152" y="435936"/>
            <a:ext cx="45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監測成果</a:t>
            </a:r>
          </a:p>
          <a:p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C02D8D4-9596-4FB8-A0D0-7FDB43C61818}"/>
              </a:ext>
            </a:extLst>
          </p:cNvPr>
          <p:cNvSpPr txBox="1"/>
          <p:nvPr/>
        </p:nvSpPr>
        <p:spPr>
          <a:xfrm>
            <a:off x="175824" y="1223052"/>
            <a:ext cx="2087083" cy="335476"/>
          </a:xfrm>
          <a:prstGeom prst="rect">
            <a:avLst/>
          </a:prstGeom>
          <a:solidFill>
            <a:srgbClr val="00B0F0">
              <a:alpha val="28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探討通過車速影響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Roboto Condensed Light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15D46AA-018F-777C-5427-DB59E8940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105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3" name="群組 19">
            <a:extLst>
              <a:ext uri="{FF2B5EF4-FFF2-40B4-BE49-F238E27FC236}">
                <a16:creationId xmlns:a16="http://schemas.microsoft.com/office/drawing/2014/main" id="{547EDD3D-7C08-990C-5777-B92E98D90CE8}"/>
              </a:ext>
            </a:extLst>
          </p:cNvPr>
          <p:cNvGrpSpPr>
            <a:grpSpLocks/>
          </p:cNvGrpSpPr>
          <p:nvPr/>
        </p:nvGrpSpPr>
        <p:grpSpPr bwMode="auto">
          <a:xfrm>
            <a:off x="4563229" y="447454"/>
            <a:ext cx="4216487" cy="4652236"/>
            <a:chOff x="0" y="0"/>
            <a:chExt cx="65806" cy="75835"/>
          </a:xfrm>
        </p:grpSpPr>
        <p:pic>
          <p:nvPicPr>
            <p:cNvPr id="2052" name="圖片 2773">
              <a:extLst>
                <a:ext uri="{FF2B5EF4-FFF2-40B4-BE49-F238E27FC236}">
                  <a16:creationId xmlns:a16="http://schemas.microsoft.com/office/drawing/2014/main" id="{5A3333D2-577C-5872-EA6B-5FA9EE29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" y="0"/>
              <a:ext cx="65761" cy="27233"/>
            </a:xfrm>
            <a:prstGeom prst="rect">
              <a:avLst/>
            </a:prstGeom>
            <a:noFill/>
            <a:ln w="3175">
              <a:solidFill>
                <a:srgbClr val="AEAA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圖片 2774">
              <a:extLst>
                <a:ext uri="{FF2B5EF4-FFF2-40B4-BE49-F238E27FC236}">
                  <a16:creationId xmlns:a16="http://schemas.microsoft.com/office/drawing/2014/main" id="{3A42B3F6-736E-A8CD-8CC2-1ACBB1E7A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342"/>
              <a:ext cx="65806" cy="27538"/>
            </a:xfrm>
            <a:prstGeom prst="rect">
              <a:avLst/>
            </a:prstGeom>
            <a:noFill/>
            <a:ln w="3175">
              <a:solidFill>
                <a:srgbClr val="AEAA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圖片 2775">
              <a:extLst>
                <a:ext uri="{FF2B5EF4-FFF2-40B4-BE49-F238E27FC236}">
                  <a16:creationId xmlns:a16="http://schemas.microsoft.com/office/drawing/2014/main" id="{6A5A36EB-A7F2-8B92-3761-1D92510DD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8845"/>
              <a:ext cx="65760" cy="26990"/>
            </a:xfrm>
            <a:prstGeom prst="rect">
              <a:avLst/>
            </a:prstGeom>
            <a:noFill/>
            <a:ln w="3175">
              <a:solidFill>
                <a:srgbClr val="AEAAA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7" name="表格 7">
            <a:extLst>
              <a:ext uri="{FF2B5EF4-FFF2-40B4-BE49-F238E27FC236}">
                <a16:creationId xmlns:a16="http://schemas.microsoft.com/office/drawing/2014/main" id="{236B0F8A-63D3-C3B9-4463-A12FE3AA2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489001"/>
              </p:ext>
            </p:extLst>
          </p:nvPr>
        </p:nvGraphicFramePr>
        <p:xfrm>
          <a:off x="403089" y="3234924"/>
          <a:ext cx="3420000" cy="1067323"/>
        </p:xfrm>
        <a:graphic>
          <a:graphicData uri="http://schemas.openxmlformats.org/drawingml/2006/table">
            <a:tbl>
              <a:tblPr firstRow="1" bandRow="1">
                <a:tableStyleId>{E27665BA-8202-44FC-AD62-C9F0E3EA811A}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102518266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99782126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985866200"/>
                    </a:ext>
                  </a:extLst>
                </a:gridCol>
              </a:tblGrid>
              <a:tr h="3404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/>
                        <a:t>車種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阻力值與通過車速</a:t>
                      </a:r>
                      <a:br>
                        <a:rPr lang="en-US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相關係數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加速度與通過車速</a:t>
                      </a:r>
                      <a:br>
                        <a:rPr lang="en-US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相關係數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382373"/>
                  </a:ext>
                </a:extLst>
              </a:tr>
              <a:tr h="234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自強號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0.277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0.193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905988"/>
                  </a:ext>
                </a:extLst>
              </a:tr>
              <a:tr h="232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普悠瑪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0.241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0.352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5780110"/>
                  </a:ext>
                </a:extLst>
              </a:tr>
              <a:tr h="234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9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區間車</a:t>
                      </a:r>
                      <a:endParaRPr lang="zh-TW" altLang="zh-TW" sz="9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0.254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0.231</a:t>
                      </a:r>
                      <a:endParaRPr lang="zh-TW" altLang="en-US" sz="9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08762"/>
                  </a:ext>
                </a:extLst>
              </a:tr>
            </a:tbl>
          </a:graphicData>
        </a:graphic>
      </p:graphicFrame>
      <p:sp>
        <p:nvSpPr>
          <p:cNvPr id="28" name="Google Shape;237;p16">
            <a:extLst>
              <a:ext uri="{FF2B5EF4-FFF2-40B4-BE49-F238E27FC236}">
                <a16:creationId xmlns:a16="http://schemas.microsoft.com/office/drawing/2014/main" id="{8068584E-EC12-7C15-6C3E-AD96DE75EEAE}"/>
              </a:ext>
            </a:extLst>
          </p:cNvPr>
          <p:cNvSpPr txBox="1">
            <a:spLocks/>
          </p:cNvSpPr>
          <p:nvPr/>
        </p:nvSpPr>
        <p:spPr>
          <a:xfrm>
            <a:off x="270943" y="1612994"/>
            <a:ext cx="4264910" cy="82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zh-TW" altLang="en-US" sz="1200" dirty="0"/>
              <a:t>通過速度與</a:t>
            </a:r>
            <a:r>
              <a:rPr lang="zh-TW" altLang="en-US" sz="1200" b="1" dirty="0"/>
              <a:t>橫向阻力</a:t>
            </a:r>
            <a:r>
              <a:rPr lang="zh-TW" altLang="en-US" sz="1200" dirty="0"/>
              <a:t>相關性 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endParaRPr lang="en-US" altLang="zh-TW" sz="1200" b="1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zh-TW" altLang="en-US" sz="1200" dirty="0"/>
              <a:t>相關係數偏低</a:t>
            </a:r>
            <a:endParaRPr lang="en-US" altLang="zh-TW" sz="1200" dirty="0"/>
          </a:p>
        </p:txBody>
      </p:sp>
      <p:sp>
        <p:nvSpPr>
          <p:cNvPr id="31" name="Google Shape;237;p16">
            <a:extLst>
              <a:ext uri="{FF2B5EF4-FFF2-40B4-BE49-F238E27FC236}">
                <a16:creationId xmlns:a16="http://schemas.microsoft.com/office/drawing/2014/main" id="{864037F5-10CC-F8A9-8EF9-42EF5F35189C}"/>
              </a:ext>
            </a:extLst>
          </p:cNvPr>
          <p:cNvSpPr txBox="1">
            <a:spLocks/>
          </p:cNvSpPr>
          <p:nvPr/>
        </p:nvSpPr>
        <p:spPr>
          <a:xfrm>
            <a:off x="270943" y="2294343"/>
            <a:ext cx="4264910" cy="82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zh-TW" altLang="en-US" sz="1200" dirty="0"/>
              <a:t>通過速度與</a:t>
            </a:r>
            <a:r>
              <a:rPr lang="zh-TW" altLang="en-US" sz="1200" b="1" dirty="0"/>
              <a:t>振動加速度</a:t>
            </a:r>
            <a:r>
              <a:rPr lang="zh-TW" altLang="en-US" sz="1200" dirty="0"/>
              <a:t>相關性 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endParaRPr lang="en-US" altLang="zh-TW" sz="1200" b="1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zh-TW" altLang="en-US" sz="1200" dirty="0"/>
              <a:t>僅普悠瑪相關性較高</a:t>
            </a:r>
            <a:endParaRPr lang="en-US" altLang="zh-TW" sz="1200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973DCAA1-936A-7275-CCF6-1206300FE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51B187C-112D-EB08-A715-6438D2A9B329}"/>
              </a:ext>
            </a:extLst>
          </p:cNvPr>
          <p:cNvSpPr txBox="1"/>
          <p:nvPr/>
        </p:nvSpPr>
        <p:spPr>
          <a:xfrm>
            <a:off x="175824" y="4458824"/>
            <a:ext cx="4572424" cy="33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25000"/>
              </a:lnSpc>
              <a:spcBef>
                <a:spcPts val="1200"/>
              </a:spcBef>
              <a:buClr>
                <a:schemeClr val="accent4"/>
              </a:buClr>
              <a:buSzPts val="2400"/>
              <a:buFont typeface="Roboto Condensed Light"/>
              <a:buNone/>
              <a:defRPr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</a:defRPr>
            </a:lvl1pPr>
            <a:lvl2pPr marL="914400" indent="-381000">
              <a:spcBef>
                <a:spcPts val="1000"/>
              </a:spcBef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pPr marL="285750" indent="-285750">
              <a:buClr>
                <a:schemeClr val="accent2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1200" dirty="0"/>
              <a:t>列車通過速度的影響有限，推測還受其他原因影響</a:t>
            </a:r>
          </a:p>
        </p:txBody>
      </p:sp>
      <p:grpSp>
        <p:nvGrpSpPr>
          <p:cNvPr id="24" name="Google Shape;1065;p46">
            <a:extLst>
              <a:ext uri="{FF2B5EF4-FFF2-40B4-BE49-F238E27FC236}">
                <a16:creationId xmlns:a16="http://schemas.microsoft.com/office/drawing/2014/main" id="{783DABB7-06B9-779E-6CA2-4020D8919591}"/>
              </a:ext>
            </a:extLst>
          </p:cNvPr>
          <p:cNvGrpSpPr/>
          <p:nvPr/>
        </p:nvGrpSpPr>
        <p:grpSpPr>
          <a:xfrm>
            <a:off x="263050" y="632314"/>
            <a:ext cx="386635" cy="343499"/>
            <a:chOff x="5292575" y="3681900"/>
            <a:chExt cx="420150" cy="373275"/>
          </a:xfrm>
        </p:grpSpPr>
        <p:sp>
          <p:nvSpPr>
            <p:cNvPr id="25" name="Google Shape;1066;p46">
              <a:extLst>
                <a:ext uri="{FF2B5EF4-FFF2-40B4-BE49-F238E27FC236}">
                  <a16:creationId xmlns:a16="http://schemas.microsoft.com/office/drawing/2014/main" id="{54F727A6-A6C5-F21F-A49A-9C9C9C7B00F3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7;p46">
              <a:extLst>
                <a:ext uri="{FF2B5EF4-FFF2-40B4-BE49-F238E27FC236}">
                  <a16:creationId xmlns:a16="http://schemas.microsoft.com/office/drawing/2014/main" id="{1E2FE52A-2674-3D50-AD20-285410C2A49D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8;p46">
              <a:extLst>
                <a:ext uri="{FF2B5EF4-FFF2-40B4-BE49-F238E27FC236}">
                  <a16:creationId xmlns:a16="http://schemas.microsoft.com/office/drawing/2014/main" id="{0BE83D47-7A6B-C6CD-80F3-6CC00DF5E797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9;p46">
              <a:extLst>
                <a:ext uri="{FF2B5EF4-FFF2-40B4-BE49-F238E27FC236}">
                  <a16:creationId xmlns:a16="http://schemas.microsoft.com/office/drawing/2014/main" id="{D992FDFA-4353-797E-3667-19E7A8F735FA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0;p46">
              <a:extLst>
                <a:ext uri="{FF2B5EF4-FFF2-40B4-BE49-F238E27FC236}">
                  <a16:creationId xmlns:a16="http://schemas.microsoft.com/office/drawing/2014/main" id="{F76B75CE-3ABB-7446-01D7-96A5A6AFEC42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1;p46">
              <a:extLst>
                <a:ext uri="{FF2B5EF4-FFF2-40B4-BE49-F238E27FC236}">
                  <a16:creationId xmlns:a16="http://schemas.microsoft.com/office/drawing/2014/main" id="{A98F2603-D79E-C650-99E7-6CEF48EC2EF2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2;p46">
              <a:extLst>
                <a:ext uri="{FF2B5EF4-FFF2-40B4-BE49-F238E27FC236}">
                  <a16:creationId xmlns:a16="http://schemas.microsoft.com/office/drawing/2014/main" id="{9E285535-CAFF-BD9C-FBFC-854520C3A9C7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70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044"/>
    </mc:Choice>
    <mc:Fallback xmlns="">
      <p:transition advTm="7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管理平台應用說明項目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4" name="Google Shape;435;p27">
            <a:extLst>
              <a:ext uri="{FF2B5EF4-FFF2-40B4-BE49-F238E27FC236}">
                <a16:creationId xmlns:a16="http://schemas.microsoft.com/office/drawing/2014/main" id="{5757E5A8-2B88-428D-A614-5952C15C7EEF}"/>
              </a:ext>
            </a:extLst>
          </p:cNvPr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15" name="Google Shape;436;p27">
              <a:extLst>
                <a:ext uri="{FF2B5EF4-FFF2-40B4-BE49-F238E27FC236}">
                  <a16:creationId xmlns:a16="http://schemas.microsoft.com/office/drawing/2014/main" id="{874ED360-36F9-481B-85A8-5B2A5F5C7B03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7;p27">
              <a:extLst>
                <a:ext uri="{FF2B5EF4-FFF2-40B4-BE49-F238E27FC236}">
                  <a16:creationId xmlns:a16="http://schemas.microsoft.com/office/drawing/2014/main" id="{50CA7331-9A5C-43C6-BB94-D300326F811C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0F029624-316F-1EEE-00DB-893A565E8D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251367"/>
              </p:ext>
            </p:extLst>
          </p:nvPr>
        </p:nvGraphicFramePr>
        <p:xfrm>
          <a:off x="2265680" y="1744172"/>
          <a:ext cx="5242560" cy="2065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455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865"/>
    </mc:Choice>
    <mc:Fallback xmlns="">
      <p:transition advTm="1386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C7B14487-D4E6-2074-6740-E3CAA6CB8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93" y="2848517"/>
            <a:ext cx="691619" cy="691619"/>
          </a:xfrm>
          <a:prstGeom prst="rect">
            <a:avLst/>
          </a:prstGeom>
        </p:spPr>
      </p:pic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Google Shape;236;p16">
            <a:extLst>
              <a:ext uri="{FF2B5EF4-FFF2-40B4-BE49-F238E27FC236}">
                <a16:creationId xmlns:a16="http://schemas.microsoft.com/office/drawing/2014/main" id="{4D0BB789-1129-BE5C-D9BE-E90A2F65D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2800" dirty="0">
                <a:cs typeface="+mn-cs"/>
              </a:rPr>
              <a:t>監測趨勢呈現</a:t>
            </a:r>
            <a:endParaRPr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514090-64E3-FB7F-2D6B-39A7069FAA49}"/>
              </a:ext>
            </a:extLst>
          </p:cNvPr>
          <p:cNvSpPr txBox="1"/>
          <p:nvPr/>
        </p:nvSpPr>
        <p:spPr>
          <a:xfrm>
            <a:off x="823152" y="435936"/>
            <a:ext cx="45753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互動平台應用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930F21-DF70-390D-0415-48289B4D3A37}"/>
              </a:ext>
            </a:extLst>
          </p:cNvPr>
          <p:cNvSpPr/>
          <p:nvPr/>
        </p:nvSpPr>
        <p:spPr>
          <a:xfrm>
            <a:off x="192947" y="2130117"/>
            <a:ext cx="973049" cy="39989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自強號數據</a:t>
            </a:r>
            <a:endParaRPr kumimoji="0" lang="en-US" altLang="zh-TW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(134_data.csv)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9717AF-AE8D-AA41-72AD-BC87A10E5639}"/>
              </a:ext>
            </a:extLst>
          </p:cNvPr>
          <p:cNvSpPr/>
          <p:nvPr/>
        </p:nvSpPr>
        <p:spPr>
          <a:xfrm>
            <a:off x="1330745" y="2130117"/>
            <a:ext cx="973049" cy="39989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普悠瑪數據</a:t>
            </a:r>
            <a:endParaRPr kumimoji="0" lang="en-US" altLang="zh-TW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(326_data.csv)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1D95E1-0F2B-37B3-24A6-F6A5DADB7128}"/>
              </a:ext>
            </a:extLst>
          </p:cNvPr>
          <p:cNvSpPr/>
          <p:nvPr/>
        </p:nvSpPr>
        <p:spPr>
          <a:xfrm>
            <a:off x="2468542" y="2130117"/>
            <a:ext cx="973049" cy="39989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區間車數據</a:t>
            </a:r>
            <a:endParaRPr kumimoji="0" lang="en-US" altLang="zh-TW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(3228_data.csv)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CA5CD6B-C100-A001-3B00-BB3336D2814A}"/>
              </a:ext>
            </a:extLst>
          </p:cNvPr>
          <p:cNvSpPr/>
          <p:nvPr/>
        </p:nvSpPr>
        <p:spPr>
          <a:xfrm>
            <a:off x="1012348" y="3737049"/>
            <a:ext cx="599736" cy="17458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資料提供</a:t>
            </a:r>
            <a:endParaRPr kumimoji="0" lang="en-US" altLang="zh-TW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FC1B880-E8A1-B24A-0445-3686CC969C3B}"/>
              </a:ext>
            </a:extLst>
          </p:cNvPr>
          <p:cNvSpPr/>
          <p:nvPr/>
        </p:nvSpPr>
        <p:spPr>
          <a:xfrm>
            <a:off x="2003926" y="3737049"/>
            <a:ext cx="599736" cy="17458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資料調用</a:t>
            </a:r>
            <a:endParaRPr kumimoji="0" lang="en-US" altLang="zh-TW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22FC64D-F563-A675-4624-E789A0CE979E}"/>
              </a:ext>
            </a:extLst>
          </p:cNvPr>
          <p:cNvSpPr/>
          <p:nvPr/>
        </p:nvSpPr>
        <p:spPr>
          <a:xfrm>
            <a:off x="2651818" y="2978242"/>
            <a:ext cx="599736" cy="17458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指定路徑</a:t>
            </a:r>
            <a:endParaRPr kumimoji="0" lang="en-US" altLang="zh-TW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F8DF782-1673-A3C8-3263-4A271EFD49C2}"/>
              </a:ext>
            </a:extLst>
          </p:cNvPr>
          <p:cNvSpPr/>
          <p:nvPr/>
        </p:nvSpPr>
        <p:spPr>
          <a:xfrm>
            <a:off x="2508570" y="4794300"/>
            <a:ext cx="973049" cy="185284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附掛於對應物件</a:t>
            </a:r>
            <a:endParaRPr kumimoji="0" lang="en-US" altLang="zh-TW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7DE59434-7E46-E928-39B5-5C7D390CFCF8}"/>
              </a:ext>
            </a:extLst>
          </p:cNvPr>
          <p:cNvSpPr/>
          <p:nvPr/>
        </p:nvSpPr>
        <p:spPr>
          <a:xfrm>
            <a:off x="1738967" y="2571750"/>
            <a:ext cx="194115" cy="22216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B5D6D60-0C81-3987-21A0-A592DCFDB30D}"/>
              </a:ext>
            </a:extLst>
          </p:cNvPr>
          <p:cNvSpPr txBox="1"/>
          <p:nvPr/>
        </p:nvSpPr>
        <p:spPr>
          <a:xfrm>
            <a:off x="255672" y="1283879"/>
            <a:ext cx="2087083" cy="33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串接數據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Roboto Condensed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FB7229-9E86-98A7-0B86-FFCE9AB4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882" y="1671767"/>
            <a:ext cx="515608" cy="51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E6CCC36-2586-CDBD-BA17-8B802124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64" y="1671767"/>
            <a:ext cx="515608" cy="51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9CDA115-2FDD-E846-D4A6-7E3A9B7E7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63" y="1671767"/>
            <a:ext cx="515608" cy="51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7DAA142E-E39E-417C-9956-24B5726850A6}"/>
              </a:ext>
            </a:extLst>
          </p:cNvPr>
          <p:cNvGrpSpPr/>
          <p:nvPr/>
        </p:nvGrpSpPr>
        <p:grpSpPr>
          <a:xfrm>
            <a:off x="1241670" y="4181373"/>
            <a:ext cx="1188707" cy="849442"/>
            <a:chOff x="4104958" y="3819726"/>
            <a:chExt cx="1584642" cy="1132374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B30EAE4-AA6C-E8DF-62A1-43E18AA3C940}"/>
                </a:ext>
              </a:extLst>
            </p:cNvPr>
            <p:cNvSpPr/>
            <p:nvPr/>
          </p:nvSpPr>
          <p:spPr>
            <a:xfrm>
              <a:off x="4104958" y="3819726"/>
              <a:ext cx="1584642" cy="1132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516AA09A-0107-7933-76E8-176FB4E6C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21764" y="3860031"/>
              <a:ext cx="1351029" cy="489166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753F8A66-BACB-A791-324E-8AB35C79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57773" y="4387786"/>
              <a:ext cx="457200" cy="457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50" name="圖片 49">
            <a:extLst>
              <a:ext uri="{FF2B5EF4-FFF2-40B4-BE49-F238E27FC236}">
                <a16:creationId xmlns:a16="http://schemas.microsoft.com/office/drawing/2014/main" id="{41AB9BB7-C438-4755-83D2-54B7BEE93B5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CC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0833" y="3489430"/>
            <a:ext cx="607287" cy="607287"/>
          </a:xfrm>
          <a:prstGeom prst="rect">
            <a:avLst/>
          </a:prstGeom>
        </p:spPr>
      </p:pic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6A6CE3D5-3A1C-74FE-ECF8-CC9CDEACDC7A}"/>
              </a:ext>
            </a:extLst>
          </p:cNvPr>
          <p:cNvCxnSpPr>
            <a:cxnSpLocks/>
          </p:cNvCxnSpPr>
          <p:nvPr/>
        </p:nvCxnSpPr>
        <p:spPr>
          <a:xfrm rot="5400000">
            <a:off x="2561675" y="3898450"/>
            <a:ext cx="517379" cy="1188706"/>
          </a:xfrm>
          <a:prstGeom prst="bentConnector2">
            <a:avLst/>
          </a:prstGeom>
          <a:ln w="38100">
            <a:headEnd w="lg" len="lg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31F9C117-1F85-838F-3482-6FA50C0A8245}"/>
              </a:ext>
            </a:extLst>
          </p:cNvPr>
          <p:cNvSpPr/>
          <p:nvPr/>
        </p:nvSpPr>
        <p:spPr>
          <a:xfrm rot="2443425">
            <a:off x="2465071" y="2571748"/>
            <a:ext cx="194115" cy="22216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4D6D7583-D186-41FB-3456-4D87C6824FBF}"/>
              </a:ext>
            </a:extLst>
          </p:cNvPr>
          <p:cNvSpPr/>
          <p:nvPr/>
        </p:nvSpPr>
        <p:spPr>
          <a:xfrm rot="19156575" flipH="1">
            <a:off x="1045288" y="2571749"/>
            <a:ext cx="194115" cy="22216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箭號: 向下 56">
            <a:extLst>
              <a:ext uri="{FF2B5EF4-FFF2-40B4-BE49-F238E27FC236}">
                <a16:creationId xmlns:a16="http://schemas.microsoft.com/office/drawing/2014/main" id="{594760DF-222C-2E16-2FF2-28FE99B7F41D}"/>
              </a:ext>
            </a:extLst>
          </p:cNvPr>
          <p:cNvSpPr/>
          <p:nvPr/>
        </p:nvSpPr>
        <p:spPr>
          <a:xfrm>
            <a:off x="1637099" y="3641511"/>
            <a:ext cx="198924" cy="32515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8" name="箭號: 向下 57">
            <a:extLst>
              <a:ext uri="{FF2B5EF4-FFF2-40B4-BE49-F238E27FC236}">
                <a16:creationId xmlns:a16="http://schemas.microsoft.com/office/drawing/2014/main" id="{0DD18368-AE39-8CE9-9ADC-9C2E97F3A0E5}"/>
              </a:ext>
            </a:extLst>
          </p:cNvPr>
          <p:cNvSpPr/>
          <p:nvPr/>
        </p:nvSpPr>
        <p:spPr>
          <a:xfrm flipV="1">
            <a:off x="1865268" y="3641511"/>
            <a:ext cx="198924" cy="32515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D5F31907-3B8B-2243-57AC-E347FDA7B80F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V="1">
            <a:off x="2677661" y="2752613"/>
            <a:ext cx="285171" cy="1188463"/>
          </a:xfrm>
          <a:prstGeom prst="bentConnector2">
            <a:avLst/>
          </a:prstGeom>
          <a:ln w="38100">
            <a:headEnd w="lg" len="lg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2" name="圖片 61">
            <a:extLst>
              <a:ext uri="{FF2B5EF4-FFF2-40B4-BE49-F238E27FC236}">
                <a16:creationId xmlns:a16="http://schemas.microsoft.com/office/drawing/2014/main" id="{07753676-6D5E-7733-46A1-5CB115BC6D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4761" y="1988005"/>
            <a:ext cx="3872865" cy="2121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904C0FC-DF17-530B-53FE-F5DC62B43D0A}"/>
              </a:ext>
            </a:extLst>
          </p:cNvPr>
          <p:cNvSpPr txBox="1"/>
          <p:nvPr/>
        </p:nvSpPr>
        <p:spPr>
          <a:xfrm>
            <a:off x="2837504" y="3703750"/>
            <a:ext cx="48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B35EBA"/>
                </a:solidFill>
              </a:rPr>
              <a:t>C#</a:t>
            </a:r>
            <a:endParaRPr lang="zh-TW" altLang="en-US" dirty="0">
              <a:solidFill>
                <a:srgbClr val="B35EBA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投影片縮放 3">
                <a:extLst>
                  <a:ext uri="{FF2B5EF4-FFF2-40B4-BE49-F238E27FC236}">
                    <a16:creationId xmlns:a16="http://schemas.microsoft.com/office/drawing/2014/main" id="{C25D2CC7-AD4B-87B6-3060-714314E9BD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2501881"/>
                  </p:ext>
                </p:extLst>
              </p:nvPr>
            </p:nvGraphicFramePr>
            <p:xfrm>
              <a:off x="7936859" y="54608"/>
              <a:ext cx="1282905" cy="1285875"/>
            </p:xfrm>
            <a:graphic>
              <a:graphicData uri="http://schemas.microsoft.com/office/powerpoint/2016/slidezoom">
                <pslz:sldZm>
                  <pslz:sldZmObj sldId="389" cId="186961744">
                    <pslz:zmPr id="{81F4D781-9FBB-474F-9C5F-B8CADB93E648}" returnToParent="0" imageType="cover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2905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投影片縮放 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C25D2CC7-AD4B-87B6-3060-714314E9BD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36859" y="54608"/>
                <a:ext cx="1282905" cy="1285875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oogle Shape;1048;p46">
            <a:extLst>
              <a:ext uri="{FF2B5EF4-FFF2-40B4-BE49-F238E27FC236}">
                <a16:creationId xmlns:a16="http://schemas.microsoft.com/office/drawing/2014/main" id="{D3D5FFF2-1338-9C19-ED64-06D3E50B683D}"/>
              </a:ext>
            </a:extLst>
          </p:cNvPr>
          <p:cNvGrpSpPr/>
          <p:nvPr/>
        </p:nvGrpSpPr>
        <p:grpSpPr>
          <a:xfrm>
            <a:off x="263050" y="614763"/>
            <a:ext cx="396000" cy="324000"/>
            <a:chOff x="2599525" y="3688600"/>
            <a:chExt cx="428675" cy="351950"/>
          </a:xfrm>
        </p:grpSpPr>
        <p:sp>
          <p:nvSpPr>
            <p:cNvPr id="40" name="Google Shape;1049;p46">
              <a:extLst>
                <a:ext uri="{FF2B5EF4-FFF2-40B4-BE49-F238E27FC236}">
                  <a16:creationId xmlns:a16="http://schemas.microsoft.com/office/drawing/2014/main" id="{55BE87A0-E314-01CF-8C83-E337AA99EAEC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6">
              <a:extLst>
                <a:ext uri="{FF2B5EF4-FFF2-40B4-BE49-F238E27FC236}">
                  <a16:creationId xmlns:a16="http://schemas.microsoft.com/office/drawing/2014/main" id="{6CE284DE-D7E9-5182-5181-2567C6F68C6A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1;p46">
              <a:extLst>
                <a:ext uri="{FF2B5EF4-FFF2-40B4-BE49-F238E27FC236}">
                  <a16:creationId xmlns:a16="http://schemas.microsoft.com/office/drawing/2014/main" id="{28623623-ABD6-5BEF-CFCB-D1C38CABE818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DD7EEC1-672C-5328-D299-BB794E5A2174}"/>
              </a:ext>
            </a:extLst>
          </p:cNvPr>
          <p:cNvSpPr txBox="1"/>
          <p:nvPr/>
        </p:nvSpPr>
        <p:spPr>
          <a:xfrm>
            <a:off x="4714164" y="1283879"/>
            <a:ext cx="2087083" cy="33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  <a:tabLst/>
              <a:defRPr/>
            </a:pPr>
            <a:r>
              <a:rPr lang="zh-TW" altLang="en-US" b="1" dirty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圖表</a:t>
            </a: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數據呈現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57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3248"/>
    </mc:Choice>
    <mc:Fallback xmlns="">
      <p:transition advTm="332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緒論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44"/>
    </mc:Choice>
    <mc:Fallback xmlns="">
      <p:transition advTm="244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@數據呈現頁面">
            <a:hlinkClick r:id="" action="ppaction://media"/>
            <a:extLst>
              <a:ext uri="{FF2B5EF4-FFF2-40B4-BE49-F238E27FC236}">
                <a16:creationId xmlns:a16="http://schemas.microsoft.com/office/drawing/2014/main" id="{7D008012-B19E-ACCE-5C22-93E346C09617}"/>
              </a:ext>
            </a:extLst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>
                  <p14:bmkLst>
                    <p14:bmk name="@數據呈現頁面00:00:00.9" time="946"/>
                    <p14:bmk name="@數據呈現頁面00:00:04.1" time="4107"/>
                    <p14:bmk name="@數據呈現頁面00:00:05.8" time="5867"/>
                    <p14:bmk name="@數據呈現頁面00:00:07.6" time="7687"/>
                    <p14:bmk name="@數據呈現頁面00:00:09.0" time="9000"/>
                    <p14:bmk name="@數據呈現頁面00:00:09.4" time="9487"/>
                    <p14:bmk name="@數據呈現頁面00:00:18.9" time="18937"/>
                    <p14:bmk name="@數據呈現頁面00:00:27.7" time="27707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295275"/>
            <a:ext cx="9144000" cy="4552950"/>
          </a:xfrm>
          <a:prstGeom prst="rect">
            <a:avLst/>
          </a:prstGeom>
        </p:spPr>
      </p:pic>
      <p:sp>
        <p:nvSpPr>
          <p:cNvPr id="4" name="@數據呈現頁面模型頁面移動至測站位置00:00:00.9-00:00:04.1">
            <a:extLst>
              <a:ext uri="{FF2B5EF4-FFF2-40B4-BE49-F238E27FC236}">
                <a16:creationId xmlns:a16="http://schemas.microsoft.com/office/drawing/2014/main" id="{38AAA2DD-01B7-20B9-A6C9-D4D76D69073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4512945"/>
            <a:ext cx="9144000" cy="33528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tIns="0" bIns="0" rtlCol="0">
            <a:noAutofit/>
          </a:bodyPr>
          <a:lstStyle/>
          <a:p>
            <a:pPr algn="ctr"/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模型頁面移動至測站位置</a:t>
            </a:r>
          </a:p>
        </p:txBody>
      </p:sp>
      <p:sp>
        <p:nvSpPr>
          <p:cNvPr id="5" name="@數據呈現頁面點選監測資訊按鈕00:00:04.1-00:00:05.8">
            <a:extLst>
              <a:ext uri="{FF2B5EF4-FFF2-40B4-BE49-F238E27FC236}">
                <a16:creationId xmlns:a16="http://schemas.microsoft.com/office/drawing/2014/main" id="{E145DC13-0443-6DC2-6E0F-DB42F102881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0" y="4512945"/>
            <a:ext cx="9144000" cy="33528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tIns="0" bIns="0" rtlCol="0">
            <a:noAutofit/>
          </a:bodyPr>
          <a:lstStyle/>
          <a:p>
            <a:pPr algn="ctr"/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點選監測資訊按鈕</a:t>
            </a:r>
          </a:p>
        </p:txBody>
      </p:sp>
      <p:sp>
        <p:nvSpPr>
          <p:cNvPr id="6" name="@數據呈現頁面查看路段詳細資訊00:00:07.6-00:00:09.0">
            <a:extLst>
              <a:ext uri="{FF2B5EF4-FFF2-40B4-BE49-F238E27FC236}">
                <a16:creationId xmlns:a16="http://schemas.microsoft.com/office/drawing/2014/main" id="{127BECF2-F6E8-DDCE-A1CC-7B9C5D72A0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0" y="4512945"/>
            <a:ext cx="9144000" cy="33528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tIns="0" bIns="0" rtlCol="0">
            <a:noAutofit/>
          </a:bodyPr>
          <a:lstStyle/>
          <a:p>
            <a:pPr algn="ctr"/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查看路段詳細資訊</a:t>
            </a:r>
          </a:p>
        </p:txBody>
      </p:sp>
      <p:sp>
        <p:nvSpPr>
          <p:cNvPr id="7" name="@數據呈現頁面查看列車振動趨勢資訊00:00:09.4-00:00:18.9">
            <a:extLst>
              <a:ext uri="{FF2B5EF4-FFF2-40B4-BE49-F238E27FC236}">
                <a16:creationId xmlns:a16="http://schemas.microsoft.com/office/drawing/2014/main" id="{946BC30D-386E-73C4-BA2B-09DFF9E0EAA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4512945"/>
            <a:ext cx="9144000" cy="33528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tIns="0" bIns="0" rtlCol="0">
            <a:noAutofit/>
          </a:bodyPr>
          <a:lstStyle/>
          <a:p>
            <a:pPr algn="ctr"/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查看列車振動趨勢資訊</a:t>
            </a:r>
          </a:p>
        </p:txBody>
      </p:sp>
      <p:sp>
        <p:nvSpPr>
          <p:cNvPr id="8" name="@數據呈現頁面查看橫向阻力趨勢資訊00:00:18.9-00:00:27.7">
            <a:extLst>
              <a:ext uri="{FF2B5EF4-FFF2-40B4-BE49-F238E27FC236}">
                <a16:creationId xmlns:a16="http://schemas.microsoft.com/office/drawing/2014/main" id="{F69F6013-9E7D-60FD-02D3-4039A2D0CA1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0" y="4512945"/>
            <a:ext cx="9144000" cy="33528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tIns="0" bIns="0" rtlCol="0">
            <a:noAutofit/>
          </a:bodyPr>
          <a:lstStyle/>
          <a:p>
            <a:pPr algn="ctr"/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查看橫向阻力趨勢資訊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33">
        <p:fade/>
      </p:transition>
    </mc:Choice>
    <mc:Fallback xmlns="">
      <p:transition spd="med" advTm="25533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23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@數據呈現頁面00:00:00.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數據呈現頁面00:00:00.9"/>
                      </p:tgtEl>
                    </p:cond>
                  </p:nextCondLst>
                </p:seq>
                <p:seq concurrent="1" nextAc="seek">
                  <p:cTn id="19" restart="whenNotActive" fill="hold" evtFilter="cancelBubble" nodeType="interactiveSeq">
                    <p:stCondLst>
                      <p:cond evt="onMediaBookmark" delay="0">
                        <p:tgtEl>
                          <p14:bmkTgt spid="2" bmkName="@數據呈現頁面00:00:04.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數據呈現頁面00:00:04.1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2" bmkName="@數據呈現頁面00:00:05.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數據呈現頁面00:00:05.8"/>
                      </p:tgtEl>
                    </p:cond>
                  </p:nextCondLst>
                </p:seq>
                <p:seq concurrent="1" nextAc="seek">
                  <p:cTn id="34" restart="whenNotActive" fill="hold" evtFilter="cancelBubble" nodeType="interactiveSeq">
                    <p:stCondLst>
                      <p:cond evt="onMediaBookmark" delay="0">
                        <p:tgtEl>
                          <p14:bmkTgt spid="2" bmkName="@數據呈現頁面00:00:07.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5" fill="hold">
                          <p:stCondLst>
                            <p:cond delay="0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數據呈現頁面00:00:07.6"/>
                      </p:tgtEl>
                    </p:cond>
                  </p:nextCondLst>
                </p:seq>
                <p:seq concurrent="1" nextAc="seek">
                  <p:cTn id="40" restart="whenNotActive" fill="hold" evtFilter="cancelBubble" nodeType="interactiveSeq">
                    <p:stCondLst>
                      <p:cond evt="onMediaBookmark" delay="0">
                        <p:tgtEl>
                          <p14:bmkTgt spid="2" bmkName="@數據呈現頁面00:00:09.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1" fill="hold">
                          <p:stCondLst>
                            <p:cond delay="0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數據呈現頁面00:00:09.0"/>
                      </p:tgtEl>
                    </p:cond>
                  </p:nextCondLst>
                </p:seq>
                <p:seq concurrent="1" nextAc="seek">
                  <p:cTn id="46" restart="whenNotActive" fill="hold" evtFilter="cancelBubble" nodeType="interactiveSeq">
                    <p:stCondLst>
                      <p:cond evt="onMediaBookmark" delay="0">
                        <p:tgtEl>
                          <p14:bmkTgt spid="2" bmkName="@數據呈現頁面00:00:09.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7" fill="hold">
                          <p:stCondLst>
                            <p:cond delay="0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數據呈現頁面00:00:09.4"/>
                      </p:tgtEl>
                    </p:cond>
                  </p:nextCondLst>
                </p:seq>
                <p:seq concurrent="1" nextAc="seek">
                  <p:cTn id="52" restart="whenNotActive" fill="hold" evtFilter="cancelBubble" nodeType="interactiveSeq">
                    <p:stCondLst>
                      <p:cond evt="onMediaBookmark" delay="0">
                        <p:tgtEl>
                          <p14:bmkTgt spid="2" bmkName="@數據呈現頁面00:00:18.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3" fill="hold">
                          <p:stCondLst>
                            <p:cond delay="0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數據呈現頁面00:00:18.9"/>
                      </p:tgtEl>
                    </p:cond>
                  </p:nextCondLst>
                </p:seq>
                <p:seq concurrent="1" nextAc="seek">
                  <p:cTn id="61" restart="whenNotActive" fill="hold" evtFilter="cancelBubble" nodeType="interactiveSeq">
                    <p:stCondLst>
                      <p:cond evt="onMediaBookmark" delay="0">
                        <p:tgtEl>
                          <p14:bmkTgt spid="2" bmkName="@數據呈現頁面00:00:27.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2" fill="hold">
                          <p:stCondLst>
                            <p:cond delay="0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數據呈現頁面00:00:27.7"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23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  <p:extLst>
    <p:ext uri="{E180D4A7-C9FB-4DFB-919C-405C955672EB}">
      <p14:showEvtLst xmlns:p14="http://schemas.microsoft.com/office/powerpoint/2010/main">
        <p14:playEvt time="835" objId="2"/>
        <p14:stopEvt time="25533" objId="2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01A5FE0-E805-0D40-EEE5-D5913E5B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4" y="2127672"/>
            <a:ext cx="4002271" cy="162508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2AEA083-CF08-BA42-BF0F-3B9A30C4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395" y="1394242"/>
            <a:ext cx="3222370" cy="198723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A34A4508-C7BF-6F10-38E2-28C33BDF7685}"/>
              </a:ext>
            </a:extLst>
          </p:cNvPr>
          <p:cNvSpPr txBox="1"/>
          <p:nvPr/>
        </p:nvSpPr>
        <p:spPr>
          <a:xfrm>
            <a:off x="7385456" y="2863319"/>
            <a:ext cx="794226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800" dirty="0"/>
              <a:t>同步更新狀態摘要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7F5331E1-194E-F630-0143-58584FD1EC7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Google Shape;236;p16">
            <a:extLst>
              <a:ext uri="{FF2B5EF4-FFF2-40B4-BE49-F238E27FC236}">
                <a16:creationId xmlns:a16="http://schemas.microsoft.com/office/drawing/2014/main" id="{4D0BB789-1129-BE5C-D9BE-E90A2F65D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558055"/>
            <a:ext cx="5492400" cy="62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狀態註記</a:t>
            </a:r>
            <a:endParaRPr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514090-64E3-FB7F-2D6B-39A7069FAA49}"/>
              </a:ext>
            </a:extLst>
          </p:cNvPr>
          <p:cNvSpPr txBox="1"/>
          <p:nvPr/>
        </p:nvSpPr>
        <p:spPr>
          <a:xfrm>
            <a:off x="823152" y="435936"/>
            <a:ext cx="45753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互動平台應用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588728D-6208-0837-8671-986C62C2D10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834" b="19009"/>
          <a:stretch/>
        </p:blipFill>
        <p:spPr>
          <a:xfrm>
            <a:off x="4926395" y="3743981"/>
            <a:ext cx="4177432" cy="687437"/>
          </a:xfrm>
          <a:prstGeom prst="rect">
            <a:avLst/>
          </a:prstGeom>
        </p:spPr>
      </p:pic>
      <p:sp>
        <p:nvSpPr>
          <p:cNvPr id="28" name="Google Shape;237;p16">
            <a:extLst>
              <a:ext uri="{FF2B5EF4-FFF2-40B4-BE49-F238E27FC236}">
                <a16:creationId xmlns:a16="http://schemas.microsoft.com/office/drawing/2014/main" id="{4321F573-25CA-A66A-1246-C3FB3DD4C0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824" y="1778260"/>
            <a:ext cx="1514589" cy="288000"/>
          </a:xfrm>
          <a:prstGeom prst="rect">
            <a:avLst/>
          </a:prstGeom>
          <a:gradFill>
            <a:gsLst>
              <a:gs pos="0">
                <a:srgbClr val="92D050"/>
              </a:gs>
              <a:gs pos="65300">
                <a:srgbClr val="D9EFC2"/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buSzPct val="100000"/>
              <a:buNone/>
            </a:pPr>
            <a:r>
              <a:rPr lang="zh-TW" altLang="en-US" sz="1200" dirty="0"/>
              <a:t>狀態輸入頁面</a:t>
            </a:r>
            <a:endParaRPr lang="en-US" altLang="zh-TW" sz="1200" dirty="0"/>
          </a:p>
        </p:txBody>
      </p:sp>
      <p:sp>
        <p:nvSpPr>
          <p:cNvPr id="36" name="流程圖: 接點 35">
            <a:extLst>
              <a:ext uri="{FF2B5EF4-FFF2-40B4-BE49-F238E27FC236}">
                <a16:creationId xmlns:a16="http://schemas.microsoft.com/office/drawing/2014/main" id="{B1616955-6C37-1009-EF25-DD1C59739C2B}"/>
              </a:ext>
            </a:extLst>
          </p:cNvPr>
          <p:cNvSpPr/>
          <p:nvPr/>
        </p:nvSpPr>
        <p:spPr>
          <a:xfrm>
            <a:off x="7245295" y="2805570"/>
            <a:ext cx="220412" cy="220412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B27C96-3027-A695-6B41-B8F1F1B5197A}"/>
              </a:ext>
            </a:extLst>
          </p:cNvPr>
          <p:cNvSpPr txBox="1"/>
          <p:nvPr/>
        </p:nvSpPr>
        <p:spPr>
          <a:xfrm>
            <a:off x="3790357" y="2121213"/>
            <a:ext cx="973829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800" dirty="0"/>
              <a:t>確認說明內容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8E0FF1-0174-09A9-0506-56DE2A585CD6}"/>
              </a:ext>
            </a:extLst>
          </p:cNvPr>
          <p:cNvSpPr txBox="1"/>
          <p:nvPr/>
        </p:nvSpPr>
        <p:spPr>
          <a:xfrm>
            <a:off x="3734078" y="3770076"/>
            <a:ext cx="818765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800" dirty="0"/>
              <a:t>匯出說明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8734DBD-886B-598B-4081-4EB6E3601967}"/>
              </a:ext>
            </a:extLst>
          </p:cNvPr>
          <p:cNvSpPr txBox="1"/>
          <p:nvPr/>
        </p:nvSpPr>
        <p:spPr>
          <a:xfrm>
            <a:off x="901536" y="3636103"/>
            <a:ext cx="1003464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800" dirty="0"/>
              <a:t>輸入狀態說明</a:t>
            </a:r>
          </a:p>
        </p:txBody>
      </p:sp>
      <p:sp>
        <p:nvSpPr>
          <p:cNvPr id="30" name="流程圖: 接點 29">
            <a:extLst>
              <a:ext uri="{FF2B5EF4-FFF2-40B4-BE49-F238E27FC236}">
                <a16:creationId xmlns:a16="http://schemas.microsoft.com/office/drawing/2014/main" id="{91F16322-2594-500E-DA59-757536F3498D}"/>
              </a:ext>
            </a:extLst>
          </p:cNvPr>
          <p:cNvSpPr/>
          <p:nvPr/>
        </p:nvSpPr>
        <p:spPr>
          <a:xfrm>
            <a:off x="779056" y="3585688"/>
            <a:ext cx="220412" cy="220412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流程圖: 接點 32">
            <a:extLst>
              <a:ext uri="{FF2B5EF4-FFF2-40B4-BE49-F238E27FC236}">
                <a16:creationId xmlns:a16="http://schemas.microsoft.com/office/drawing/2014/main" id="{3E8D7E96-A1CA-25BF-3EB9-D3039C53ECE5}"/>
              </a:ext>
            </a:extLst>
          </p:cNvPr>
          <p:cNvSpPr/>
          <p:nvPr/>
        </p:nvSpPr>
        <p:spPr>
          <a:xfrm>
            <a:off x="3680150" y="2064229"/>
            <a:ext cx="220412" cy="220412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2E9FC25-AC46-5F76-DBC7-760FDDEF5D57}"/>
              </a:ext>
            </a:extLst>
          </p:cNvPr>
          <p:cNvSpPr/>
          <p:nvPr/>
        </p:nvSpPr>
        <p:spPr>
          <a:xfrm>
            <a:off x="6493698" y="1906657"/>
            <a:ext cx="1288872" cy="716968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41F81AE-2CBF-C830-91B9-C4752DA2C655}"/>
              </a:ext>
            </a:extLst>
          </p:cNvPr>
          <p:cNvSpPr/>
          <p:nvPr/>
        </p:nvSpPr>
        <p:spPr>
          <a:xfrm>
            <a:off x="5056413" y="4129207"/>
            <a:ext cx="4008814" cy="189868"/>
          </a:xfrm>
          <a:prstGeom prst="rect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F1B410C3-5099-3F27-4FAB-42C3F90CDDCA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7138134" y="2623628"/>
            <a:ext cx="247322" cy="408969"/>
          </a:xfrm>
          <a:prstGeom prst="bentConnector2">
            <a:avLst/>
          </a:prstGeom>
          <a:ln w="28575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237;p16">
            <a:extLst>
              <a:ext uri="{FF2B5EF4-FFF2-40B4-BE49-F238E27FC236}">
                <a16:creationId xmlns:a16="http://schemas.microsoft.com/office/drawing/2014/main" id="{CE6D265A-5F7D-2901-5A33-9F2FA1F355CA}"/>
              </a:ext>
            </a:extLst>
          </p:cNvPr>
          <p:cNvSpPr txBox="1">
            <a:spLocks/>
          </p:cNvSpPr>
          <p:nvPr/>
        </p:nvSpPr>
        <p:spPr>
          <a:xfrm>
            <a:off x="4751913" y="1307172"/>
            <a:ext cx="1514589" cy="288000"/>
          </a:xfrm>
          <a:prstGeom prst="rect">
            <a:avLst/>
          </a:prstGeom>
          <a:gradFill>
            <a:gsLst>
              <a:gs pos="0">
                <a:srgbClr val="92D050"/>
              </a:gs>
              <a:gs pos="65300">
                <a:srgbClr val="D9EFC2"/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SzPct val="100000"/>
              <a:buFont typeface="Roboto Condensed Light"/>
              <a:buNone/>
            </a:pPr>
            <a:r>
              <a:rPr lang="zh-TW" altLang="en-US" sz="1200" dirty="0"/>
              <a:t>模型展示頁面</a:t>
            </a:r>
            <a:endParaRPr lang="en-US" altLang="zh-TW" sz="1200" dirty="0"/>
          </a:p>
        </p:txBody>
      </p: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0F1FE187-0977-B831-CBB0-95888FAEAA64}"/>
              </a:ext>
            </a:extLst>
          </p:cNvPr>
          <p:cNvSpPr/>
          <p:nvPr/>
        </p:nvSpPr>
        <p:spPr>
          <a:xfrm>
            <a:off x="5178102" y="4345264"/>
            <a:ext cx="220412" cy="220412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1E9364D-5622-1087-1A8B-6511BD4A9C31}"/>
              </a:ext>
            </a:extLst>
          </p:cNvPr>
          <p:cNvSpPr txBox="1"/>
          <p:nvPr/>
        </p:nvSpPr>
        <p:spPr>
          <a:xfrm>
            <a:off x="5145103" y="4321322"/>
            <a:ext cx="3112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3a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2DA5A3-B78E-56D7-5478-5EA8B2E3F687}"/>
              </a:ext>
            </a:extLst>
          </p:cNvPr>
          <p:cNvSpPr txBox="1"/>
          <p:nvPr/>
        </p:nvSpPr>
        <p:spPr>
          <a:xfrm>
            <a:off x="7212296" y="2781628"/>
            <a:ext cx="311240" cy="24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流程圖: 接點 42">
            <a:extLst>
              <a:ext uri="{FF2B5EF4-FFF2-40B4-BE49-F238E27FC236}">
                <a16:creationId xmlns:a16="http://schemas.microsoft.com/office/drawing/2014/main" id="{CF5A0262-2217-CAAD-5BA3-5D26886DD3B1}"/>
              </a:ext>
            </a:extLst>
          </p:cNvPr>
          <p:cNvSpPr/>
          <p:nvPr/>
        </p:nvSpPr>
        <p:spPr>
          <a:xfrm>
            <a:off x="3571495" y="3743904"/>
            <a:ext cx="220412" cy="220412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A96396A5-4C4F-6CAD-BB1D-9B99BA8936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3622741"/>
                  </p:ext>
                </p:extLst>
              </p:nvPr>
            </p:nvGraphicFramePr>
            <p:xfrm>
              <a:off x="7918726" y="31406"/>
              <a:ext cx="1282905" cy="1285875"/>
            </p:xfrm>
            <a:graphic>
              <a:graphicData uri="http://schemas.microsoft.com/office/powerpoint/2016/slidezoom">
                <pslz:sldZm>
                  <pslz:sldZmObj sldId="391" cId="904317512">
                    <pslz:zmPr id="{58C4B8DB-FFCE-43EC-BED5-C163BA82741E}" returnToParent="0" imageType="cover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2905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96396A5-4C4F-6CAD-BB1D-9B99BA8936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18726" y="31406"/>
                <a:ext cx="1282905" cy="1285875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oogle Shape;1048;p46">
            <a:extLst>
              <a:ext uri="{FF2B5EF4-FFF2-40B4-BE49-F238E27FC236}">
                <a16:creationId xmlns:a16="http://schemas.microsoft.com/office/drawing/2014/main" id="{4BC7E7BC-8B99-46CD-E5CC-9314B697C782}"/>
              </a:ext>
            </a:extLst>
          </p:cNvPr>
          <p:cNvGrpSpPr/>
          <p:nvPr/>
        </p:nvGrpSpPr>
        <p:grpSpPr>
          <a:xfrm>
            <a:off x="263050" y="614763"/>
            <a:ext cx="396000" cy="324000"/>
            <a:chOff x="2599525" y="3688600"/>
            <a:chExt cx="428675" cy="351950"/>
          </a:xfrm>
        </p:grpSpPr>
        <p:sp>
          <p:nvSpPr>
            <p:cNvPr id="37" name="Google Shape;1049;p46">
              <a:extLst>
                <a:ext uri="{FF2B5EF4-FFF2-40B4-BE49-F238E27FC236}">
                  <a16:creationId xmlns:a16="http://schemas.microsoft.com/office/drawing/2014/main" id="{658106C7-6B24-3410-40EA-F8F0FCD61965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50;p46">
              <a:extLst>
                <a:ext uri="{FF2B5EF4-FFF2-40B4-BE49-F238E27FC236}">
                  <a16:creationId xmlns:a16="http://schemas.microsoft.com/office/drawing/2014/main" id="{5A025417-055E-83C1-C04F-EA08F5791880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1;p46">
              <a:extLst>
                <a:ext uri="{FF2B5EF4-FFF2-40B4-BE49-F238E27FC236}">
                  <a16:creationId xmlns:a16="http://schemas.microsoft.com/office/drawing/2014/main" id="{6A69CB4C-0BD3-0382-8879-94B36C082372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244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901">
        <p:fade/>
      </p:transition>
    </mc:Choice>
    <mc:Fallback xmlns="">
      <p:transition spd="med" advTm="40901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@表單填寫 AdobeExpress">
            <a:hlinkClick r:id="" action="ppaction://media"/>
            <a:extLst>
              <a:ext uri="{FF2B5EF4-FFF2-40B4-BE49-F238E27FC236}">
                <a16:creationId xmlns:a16="http://schemas.microsoft.com/office/drawing/2014/main" id="{5B25DF01-673A-6A3D-9ACD-D2555C0B3181}"/>
              </a:ext>
            </a:extLst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>
                  <p14:bmkLst>
                    <p14:bmk name="@表單填寫 AdobeExpress00:00:00.6" time="657"/>
                    <p14:bmk name="@表單填寫 AdobeExpress00:00:06.1" time="6176"/>
                    <p14:bmk name="@表單填寫 AdobeExpress00:00:10.4" time="10496"/>
                    <p14:bmk name="@表單填寫 AdobeExpress00:00:13.8" time="13817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92824"/>
            <a:ext cx="9144000" cy="4557713"/>
          </a:xfrm>
          <a:prstGeom prst="rect">
            <a:avLst/>
          </a:prstGeom>
        </p:spPr>
      </p:pic>
      <p:sp>
        <p:nvSpPr>
          <p:cNvPr id="4" name="@表單填寫 AdobeExpress填寫狀態說明資訊00:00:00.6-00:00:06.1">
            <a:extLst>
              <a:ext uri="{FF2B5EF4-FFF2-40B4-BE49-F238E27FC236}">
                <a16:creationId xmlns:a16="http://schemas.microsoft.com/office/drawing/2014/main" id="{B5D138E7-23CF-0A16-5F37-7E237216237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4415257"/>
            <a:ext cx="9144000" cy="33528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tIns="0" bIns="0" rtlCol="0">
            <a:noAutofit/>
          </a:bodyPr>
          <a:lstStyle/>
          <a:p>
            <a:pPr algn="ctr"/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填寫狀態說明資訊</a:t>
            </a:r>
          </a:p>
        </p:txBody>
      </p:sp>
      <p:sp>
        <p:nvSpPr>
          <p:cNvPr id="5" name="@表單填寫 AdobeExpress匯出至excel檔00:00:10.4-00:00:13.8">
            <a:extLst>
              <a:ext uri="{FF2B5EF4-FFF2-40B4-BE49-F238E27FC236}">
                <a16:creationId xmlns:a16="http://schemas.microsoft.com/office/drawing/2014/main" id="{16EE34F3-0511-0793-926B-E8A6E6230E1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0" y="4415257"/>
            <a:ext cx="9144000" cy="33528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tIns="0" bIns="0" rtlCol="0">
            <a:noAutofit/>
          </a:bodyPr>
          <a:lstStyle/>
          <a:p>
            <a:pPr algn="ctr"/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匯出至</a:t>
            </a:r>
            <a:r>
              <a:rPr lang="en-US" altLang="zh-TW" sz="2200">
                <a:solidFill>
                  <a:srgbClr val="FFFFFF"/>
                </a:solidFill>
                <a:latin typeface="微軟正黑體" panose="020B0604030504040204" pitchFamily="34" charset="-120"/>
              </a:rPr>
              <a:t>excel</a:t>
            </a:r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431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166">
        <p159:morph option="byObject"/>
      </p:transition>
    </mc:Choice>
    <mc:Fallback xmlns="">
      <p:transition advTm="13166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908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@表單填寫 AdobeExpress00:00:00.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表單填寫 AdobeExpress00:00:00.6"/>
                      </p:tgtEl>
                    </p:cond>
                  </p:nextCondLst>
                </p:seq>
                <p:seq concurrent="1" nextAc="seek">
                  <p:cTn id="19" restart="whenNotActive" fill="hold" evtFilter="cancelBubble" nodeType="interactiveSeq">
                    <p:stCondLst>
                      <p:cond evt="onMediaBookmark" delay="0">
                        <p:tgtEl>
                          <p14:bmkTgt spid="2" bmkName="@表單填寫 AdobeExpress00:00:06.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表單填寫 AdobeExpress00:00:06.1"/>
                      </p:tgtEl>
                    </p:cond>
                  </p:nextCondLst>
                </p:seq>
                <p:seq concurrent="1" nextAc="seek">
                  <p:cTn id="25" restart="whenNotActive" fill="hold" evtFilter="cancelBubble" nodeType="interactiveSeq">
                    <p:stCondLst>
                      <p:cond evt="onMediaBookmark" delay="0">
                        <p:tgtEl>
                          <p14:bmkTgt spid="2" bmkName="@表單填寫 AdobeExpress00:00:10.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" fill="hold">
                          <p:stCondLst>
                            <p:cond delay="0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表單填寫 AdobeExpress00:00:10.4"/>
                      </p:tgtEl>
                    </p:cond>
                  </p:nextCondLst>
                </p:seq>
                <p:seq concurrent="1" nextAc="seek">
                  <p:cTn id="31" restart="whenNotActive" fill="hold" evtFilter="cancelBubble" nodeType="interactiveSeq">
                    <p:stCondLst>
                      <p:cond evt="onMediaBookmark" delay="0">
                        <p:tgtEl>
                          <p14:bmkTgt spid="2" bmkName="@表單填寫 AdobeExpress00:00:13.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2" fill="hold">
                          <p:stCondLst>
                            <p:cond delay="0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@表單填寫 AdobeExpress00:00:13.8"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908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  <p:extLst>
    <p:ext uri="{E180D4A7-C9FB-4DFB-919C-405C955672EB}">
      <p14:showEvtLst xmlns:p14="http://schemas.microsoft.com/office/powerpoint/2010/main">
        <p14:playEvt time="613" objId="2"/>
        <p14:stopEvt time="13166" objId="2"/>
      </p14:showEvt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模型頁面">
            <a:hlinkClick r:id="" action="ppaction://media"/>
            <a:extLst>
              <a:ext uri="{FF2B5EF4-FFF2-40B4-BE49-F238E27FC236}">
                <a16:creationId xmlns:a16="http://schemas.microsoft.com/office/drawing/2014/main" id="{730C032C-C648-FC44-A4C7-31F81AC2C465}"/>
              </a:ext>
            </a:extLst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>
                  <p14:bmkLst>
                    <p14:bmk name="模型頁面00:00:00.5" time="540"/>
                    <p14:bmk name="模型頁面00:00:02.6" time="2620"/>
                    <p14:bmk name="模型頁面00:00:06.5" time="6520"/>
                    <p14:bmk name="模型頁面00:00:09.0" time="9020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292100"/>
            <a:ext cx="9144000" cy="4557713"/>
          </a:xfrm>
          <a:prstGeom prst="rect">
            <a:avLst/>
          </a:prstGeom>
        </p:spPr>
      </p:pic>
      <p:sp>
        <p:nvSpPr>
          <p:cNvPr id="4" name="模型頁面完成狀態說明，返回模型頁面00:00:00.5-00:00:02.6">
            <a:extLst>
              <a:ext uri="{FF2B5EF4-FFF2-40B4-BE49-F238E27FC236}">
                <a16:creationId xmlns:a16="http://schemas.microsoft.com/office/drawing/2014/main" id="{9F4C7540-91C4-166F-4D26-5F049E3D95E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4514533"/>
            <a:ext cx="9144000" cy="33528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tIns="0" bIns="0" rtlCol="0">
            <a:noAutofit/>
          </a:bodyPr>
          <a:lstStyle/>
          <a:p>
            <a:pPr algn="ctr"/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完成狀態說明，返回模型頁面</a:t>
            </a:r>
          </a:p>
        </p:txBody>
      </p:sp>
      <p:sp>
        <p:nvSpPr>
          <p:cNvPr id="5" name="模型頁面測站狀態摘要同步更新，提供管理人員快速查閱00:00:06.5-00:00:09.0">
            <a:extLst>
              <a:ext uri="{FF2B5EF4-FFF2-40B4-BE49-F238E27FC236}">
                <a16:creationId xmlns:a16="http://schemas.microsoft.com/office/drawing/2014/main" id="{6B4341A0-57EA-2250-5F86-DE1D5018685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0" y="4514533"/>
            <a:ext cx="9144000" cy="33528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tIns="0" bIns="0" rtlCol="0">
            <a:noAutofit/>
          </a:bodyPr>
          <a:lstStyle/>
          <a:p>
            <a:pPr algn="ctr"/>
            <a:r>
              <a:rPr lang="zh-TW" altLang="en-US" sz="2200">
                <a:solidFill>
                  <a:srgbClr val="FFFFFF"/>
                </a:solidFill>
                <a:latin typeface="微軟正黑體" panose="020B0604030504040204" pitchFamily="34" charset="-120"/>
              </a:rPr>
              <a:t>測站狀態摘要同步更新，提供管理人員快速查閱</a:t>
            </a:r>
            <a:endParaRPr lang="zh-TW" altLang="en-US" sz="2200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333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994">
        <p159:morph option="byObject"/>
      </p:transition>
    </mc:Choice>
    <mc:Fallback xmlns="">
      <p:transition advTm="13994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109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3" bmkName="模型頁面00:00:06.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模型頁面00:00:06.5"/>
                      </p:tgtEl>
                    </p:cond>
                  </p:nextCondLst>
                </p:seq>
                <p:seq concurrent="1" nextAc="seek">
                  <p:cTn id="19" restart="whenNotActive" fill="hold" evtFilter="cancelBubble" nodeType="interactiveSeq">
                    <p:stCondLst>
                      <p:cond evt="onMediaBookmark" delay="0">
                        <p:tgtEl>
                          <p14:bmkTgt spid="3" bmkName="模型頁面00:00:09.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模型頁面00:00:09.0"/>
                      </p:tgtEl>
                    </p:cond>
                  </p:nextCondLst>
                </p:seq>
                <p:seq concurrent="1" nextAc="seek">
                  <p:cTn id="25" restart="whenNotActive" fill="hold" evtFilter="cancelBubble" nodeType="interactiveSeq">
                    <p:stCondLst>
                      <p:cond evt="onMediaBookmark" delay="0">
                        <p:tgtEl>
                          <p14:bmkTgt spid="3" bmkName="模型頁面00:00:00.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" fill="hold">
                          <p:stCondLst>
                            <p:cond delay="0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模型頁面00:00:00.5"/>
                      </p:tgtEl>
                    </p:cond>
                  </p:nextCondLst>
                </p:seq>
                <p:seq concurrent="1" nextAc="seek">
                  <p:cTn id="31" restart="whenNotActive" fill="hold" evtFilter="cancelBubble" nodeType="interactiveSeq">
                    <p:stCondLst>
                      <p:cond evt="onMediaBookmark" delay="0">
                        <p:tgtEl>
                          <p14:bmkTgt spid="3" bmkName="模型頁面00:00:02.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2" fill="hold">
                          <p:stCondLst>
                            <p:cond delay="0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模型頁面00:00:02.6"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109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"/>
                      </p:tgtEl>
                    </p:cond>
                  </p:nextCondLst>
                </p:seq>
              </p:childTnLst>
            </p:cTn>
          </p:par>
        </p:tnLst>
      </p:timing>
    </mc:Fallback>
  </mc:AlternateContent>
  <p:extLst>
    <p:ext uri="{E180D4A7-C9FB-4DFB-919C-405C955672EB}">
      <p14:showEvtLst xmlns:p14="http://schemas.microsoft.com/office/powerpoint/2010/main">
        <p14:playEvt time="2942" objId="3"/>
        <p14:stopEvt time="12083" objId="3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結論與建議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0" b="1" dirty="0">
                <a:solidFill>
                  <a:srgbClr val="3F53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3918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79"/>
    </mc:Choice>
    <mc:Fallback xmlns="">
      <p:transition advTm="177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結論與建議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9" name="Google Shape;1222;p46">
            <a:extLst>
              <a:ext uri="{FF2B5EF4-FFF2-40B4-BE49-F238E27FC236}">
                <a16:creationId xmlns:a16="http://schemas.microsoft.com/office/drawing/2014/main" id="{14F903A7-CB7E-4382-B2D6-0697A3CA08C2}"/>
              </a:ext>
            </a:extLst>
          </p:cNvPr>
          <p:cNvGrpSpPr/>
          <p:nvPr/>
        </p:nvGrpSpPr>
        <p:grpSpPr>
          <a:xfrm>
            <a:off x="354568" y="608439"/>
            <a:ext cx="233246" cy="369794"/>
            <a:chOff x="6718575" y="2318625"/>
            <a:chExt cx="256950" cy="407375"/>
          </a:xfrm>
        </p:grpSpPr>
        <p:sp>
          <p:nvSpPr>
            <p:cNvPr id="10" name="Google Shape;1223;p46">
              <a:extLst>
                <a:ext uri="{FF2B5EF4-FFF2-40B4-BE49-F238E27FC236}">
                  <a16:creationId xmlns:a16="http://schemas.microsoft.com/office/drawing/2014/main" id="{6ED5B740-6024-4281-91E9-C8A9E5197DA0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4;p46">
              <a:extLst>
                <a:ext uri="{FF2B5EF4-FFF2-40B4-BE49-F238E27FC236}">
                  <a16:creationId xmlns:a16="http://schemas.microsoft.com/office/drawing/2014/main" id="{8B51F0D1-48C6-44DB-9472-BDE5ADAF1B7E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5;p46">
              <a:extLst>
                <a:ext uri="{FF2B5EF4-FFF2-40B4-BE49-F238E27FC236}">
                  <a16:creationId xmlns:a16="http://schemas.microsoft.com/office/drawing/2014/main" id="{EEBCD02A-7172-4081-B5C1-1FDB7968FDB3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26;p46">
              <a:extLst>
                <a:ext uri="{FF2B5EF4-FFF2-40B4-BE49-F238E27FC236}">
                  <a16:creationId xmlns:a16="http://schemas.microsoft.com/office/drawing/2014/main" id="{ACEAE401-7903-444F-AC23-B9ECFD0BC9F5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27;p46">
              <a:extLst>
                <a:ext uri="{FF2B5EF4-FFF2-40B4-BE49-F238E27FC236}">
                  <a16:creationId xmlns:a16="http://schemas.microsoft.com/office/drawing/2014/main" id="{1EDAEA1C-7DC3-4C57-BD89-41E9A5D5B110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8;p46">
              <a:extLst>
                <a:ext uri="{FF2B5EF4-FFF2-40B4-BE49-F238E27FC236}">
                  <a16:creationId xmlns:a16="http://schemas.microsoft.com/office/drawing/2014/main" id="{E7CEB44D-8FA0-4868-83FD-660F9881E61E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9;p46">
              <a:extLst>
                <a:ext uri="{FF2B5EF4-FFF2-40B4-BE49-F238E27FC236}">
                  <a16:creationId xmlns:a16="http://schemas.microsoft.com/office/drawing/2014/main" id="{32DF9607-C219-40D6-8B54-D0D2C4A195E8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0;p46">
              <a:extLst>
                <a:ext uri="{FF2B5EF4-FFF2-40B4-BE49-F238E27FC236}">
                  <a16:creationId xmlns:a16="http://schemas.microsoft.com/office/drawing/2014/main" id="{AE42D4D3-7DB8-42B7-AAD6-80AC0D310752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A37B0262-73C8-5A93-D36E-D71357777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8180781"/>
              </p:ext>
            </p:extLst>
          </p:nvPr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Google Shape;237;p16">
            <a:extLst>
              <a:ext uri="{FF2B5EF4-FFF2-40B4-BE49-F238E27FC236}">
                <a16:creationId xmlns:a16="http://schemas.microsoft.com/office/drawing/2014/main" id="{2D84320E-FACC-3288-FF79-6FC75A8DA3D3}"/>
              </a:ext>
            </a:extLst>
          </p:cNvPr>
          <p:cNvSpPr txBox="1">
            <a:spLocks/>
          </p:cNvSpPr>
          <p:nvPr/>
        </p:nvSpPr>
        <p:spPr>
          <a:xfrm>
            <a:off x="517469" y="1530793"/>
            <a:ext cx="4022442" cy="17306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softEdge rad="127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zh-TW" altLang="en-US" sz="1200" dirty="0"/>
              <a:t>以</a:t>
            </a:r>
            <a:r>
              <a:rPr lang="en-US" altLang="zh-TW" sz="1200" dirty="0"/>
              <a:t>Arduino</a:t>
            </a:r>
            <a:r>
              <a:rPr lang="zh-TW" altLang="en-US" sz="1200" dirty="0"/>
              <a:t>為主要開發模組，具低成本監測之可行性</a:t>
            </a:r>
            <a:endParaRPr lang="en-US" altLang="zh-TW" sz="1200" dirty="0"/>
          </a:p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zh-TW" altLang="en-US" sz="1200" dirty="0"/>
              <a:t>建議依防水及耐候性方向調整，提升穩定度</a:t>
            </a:r>
            <a:endParaRPr lang="en-US" altLang="zh-TW" sz="1200" dirty="0"/>
          </a:p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zh-TW" altLang="en-US" sz="1200" dirty="0"/>
              <a:t>電源耐久性，建議增加電瓶容量與太陽能板發電量</a:t>
            </a:r>
            <a:endParaRPr lang="en-US" altLang="zh-TW" sz="12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C5E9DA7-D834-70AA-9878-ADDF70EB1830}"/>
              </a:ext>
            </a:extLst>
          </p:cNvPr>
          <p:cNvSpPr txBox="1"/>
          <p:nvPr/>
        </p:nvSpPr>
        <p:spPr>
          <a:xfrm>
            <a:off x="618003" y="1321132"/>
            <a:ext cx="1047565" cy="30646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監測模組</a:t>
            </a:r>
          </a:p>
        </p:txBody>
      </p:sp>
      <p:sp>
        <p:nvSpPr>
          <p:cNvPr id="24" name="Google Shape;237;p16">
            <a:extLst>
              <a:ext uri="{FF2B5EF4-FFF2-40B4-BE49-F238E27FC236}">
                <a16:creationId xmlns:a16="http://schemas.microsoft.com/office/drawing/2014/main" id="{68CC0F76-534D-3DC1-58FB-7F98801C76BE}"/>
              </a:ext>
            </a:extLst>
          </p:cNvPr>
          <p:cNvSpPr txBox="1">
            <a:spLocks/>
          </p:cNvSpPr>
          <p:nvPr/>
        </p:nvSpPr>
        <p:spPr>
          <a:xfrm>
            <a:off x="517469" y="3652841"/>
            <a:ext cx="4022442" cy="1156818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  <a:ln>
            <a:noFill/>
          </a:ln>
          <a:effectLst>
            <a:softEdge rad="127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zh-TW" altLang="en-US" sz="1200" dirty="0"/>
              <a:t>結合</a:t>
            </a:r>
            <a:r>
              <a:rPr lang="en-US" altLang="zh-TW" sz="1200" dirty="0"/>
              <a:t>Civil3D</a:t>
            </a:r>
            <a:r>
              <a:rPr lang="zh-TW" altLang="en-US" sz="1200" dirty="0"/>
              <a:t>與</a:t>
            </a:r>
            <a:r>
              <a:rPr lang="en-US" altLang="zh-TW" sz="1200" dirty="0"/>
              <a:t>Unity</a:t>
            </a:r>
            <a:r>
              <a:rPr lang="zh-TW" altLang="en-US" sz="1200" dirty="0"/>
              <a:t>，可建置出軌道管理互動平台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zh-TW" altLang="en-US" sz="1200" dirty="0"/>
              <a:t>狀態表單建議連接雲端資料庫，便於儲存與分享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5EEDD51-DE93-2699-4191-87A98E8B373A}"/>
              </a:ext>
            </a:extLst>
          </p:cNvPr>
          <p:cNvSpPr txBox="1"/>
          <p:nvPr/>
        </p:nvSpPr>
        <p:spPr>
          <a:xfrm>
            <a:off x="618003" y="3443179"/>
            <a:ext cx="1313486" cy="30646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管理互動平台</a:t>
            </a:r>
          </a:p>
        </p:txBody>
      </p:sp>
      <p:sp>
        <p:nvSpPr>
          <p:cNvPr id="30" name="Google Shape;237;p16">
            <a:extLst>
              <a:ext uri="{FF2B5EF4-FFF2-40B4-BE49-F238E27FC236}">
                <a16:creationId xmlns:a16="http://schemas.microsoft.com/office/drawing/2014/main" id="{6AA1B63A-FE8C-1122-3229-60A3D636B499}"/>
              </a:ext>
            </a:extLst>
          </p:cNvPr>
          <p:cNvSpPr txBox="1">
            <a:spLocks/>
          </p:cNvSpPr>
          <p:nvPr/>
        </p:nvSpPr>
        <p:spPr>
          <a:xfrm>
            <a:off x="4961312" y="1530793"/>
            <a:ext cx="4022442" cy="1730642"/>
          </a:xfrm>
          <a:prstGeom prst="rect">
            <a:avLst/>
          </a:prstGeom>
          <a:solidFill>
            <a:srgbClr val="C2E49C">
              <a:alpha val="71000"/>
            </a:srgbClr>
          </a:solidFill>
          <a:ln>
            <a:noFill/>
          </a:ln>
          <a:effectLst>
            <a:softEdge rad="127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en-US" altLang="zh-TW" sz="1200" dirty="0"/>
              <a:t>PP</a:t>
            </a:r>
            <a:r>
              <a:rPr lang="zh-TW" altLang="en-US" sz="1200" dirty="0"/>
              <a:t>自強號，橫向阻力與振動量皆有較大變異性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zh-TW" altLang="en-US" sz="1200" dirty="0"/>
              <a:t>因通過該路段主要產生向心力，如能於內軌測量測可以得更全面的資訊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zh-TW" altLang="en-US" sz="1200" dirty="0"/>
              <a:t>詳細趨勢與成因應拉長監測時間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46A41A-122F-FA06-6C27-010D31777AD2}"/>
              </a:ext>
            </a:extLst>
          </p:cNvPr>
          <p:cNvSpPr txBox="1"/>
          <p:nvPr/>
        </p:nvSpPr>
        <p:spPr>
          <a:xfrm>
            <a:off x="5061846" y="1321132"/>
            <a:ext cx="1362348" cy="30646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狀態趨勢觀察</a:t>
            </a:r>
          </a:p>
        </p:txBody>
      </p:sp>
      <p:sp>
        <p:nvSpPr>
          <p:cNvPr id="32" name="Google Shape;237;p16">
            <a:extLst>
              <a:ext uri="{FF2B5EF4-FFF2-40B4-BE49-F238E27FC236}">
                <a16:creationId xmlns:a16="http://schemas.microsoft.com/office/drawing/2014/main" id="{0664B622-DE83-AACD-6353-EA06D4301EF1}"/>
              </a:ext>
            </a:extLst>
          </p:cNvPr>
          <p:cNvSpPr txBox="1">
            <a:spLocks/>
          </p:cNvSpPr>
          <p:nvPr/>
        </p:nvSpPr>
        <p:spPr>
          <a:xfrm>
            <a:off x="4961312" y="3675318"/>
            <a:ext cx="3061254" cy="1156818"/>
          </a:xfrm>
          <a:prstGeom prst="rect">
            <a:avLst/>
          </a:prstGeom>
          <a:solidFill>
            <a:srgbClr val="F49ADF">
              <a:alpha val="27000"/>
            </a:srgbClr>
          </a:solidFill>
          <a:ln>
            <a:noFill/>
          </a:ln>
          <a:effectLst>
            <a:softEdge rad="127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zh-TW" altLang="en-US" sz="1200" dirty="0"/>
              <a:t>建議於不同路段裝置監測模組，比較線形影響</a:t>
            </a:r>
            <a:endParaRPr lang="en-US" altLang="zh-TW" sz="1200" dirty="0"/>
          </a:p>
          <a:p>
            <a:pPr marL="342900" indent="-34290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100000"/>
              <a:buFont typeface="+mj-lt"/>
              <a:buAutoNum type="arabicParenR"/>
            </a:pPr>
            <a:r>
              <a:rPr lang="zh-TW" altLang="en-US" sz="1200" dirty="0"/>
              <a:t>搭配穿戴裝置</a:t>
            </a:r>
            <a:r>
              <a:rPr lang="en-US" altLang="zh-TW" sz="1200" dirty="0"/>
              <a:t>/GPS</a:t>
            </a:r>
            <a:r>
              <a:rPr lang="zh-TW" altLang="en-US" sz="1200" dirty="0"/>
              <a:t>，應用於現場作業</a:t>
            </a:r>
            <a:endParaRPr lang="en-US" altLang="zh-TW" sz="1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62463E6-3F91-EB6E-A109-94EA80B28001}"/>
              </a:ext>
            </a:extLst>
          </p:cNvPr>
          <p:cNvSpPr txBox="1"/>
          <p:nvPr/>
        </p:nvSpPr>
        <p:spPr>
          <a:xfrm>
            <a:off x="5084751" y="3515841"/>
            <a:ext cx="1313486" cy="30646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後續應用</a:t>
            </a:r>
          </a:p>
        </p:txBody>
      </p:sp>
    </p:spTree>
    <p:extLst>
      <p:ext uri="{BB962C8B-B14F-4D97-AF65-F5344CB8AC3E}">
        <p14:creationId xmlns:p14="http://schemas.microsoft.com/office/powerpoint/2010/main" val="387487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8484"/>
    </mc:Choice>
    <mc:Fallback xmlns="">
      <p:transition advTm="11848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1788318" y="1711730"/>
            <a:ext cx="5567363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簡報結束</a:t>
            </a:r>
            <a:endParaRPr sz="72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3775841" y="2872192"/>
            <a:ext cx="1592316" cy="784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i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83"/>
    </mc:Choice>
    <mc:Fallback xmlns="">
      <p:transition advTm="42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動機與目的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6C6C0DD1-23B4-45C7-8143-15C88E37CD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515103"/>
              </p:ext>
            </p:extLst>
          </p:nvPr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oogle Shape;952;p46">
            <a:extLst>
              <a:ext uri="{FF2B5EF4-FFF2-40B4-BE49-F238E27FC236}">
                <a16:creationId xmlns:a16="http://schemas.microsoft.com/office/drawing/2014/main" id="{29AE611A-9781-46E2-9C04-8C6F37B2D7FC}"/>
              </a:ext>
            </a:extLst>
          </p:cNvPr>
          <p:cNvGrpSpPr/>
          <p:nvPr/>
        </p:nvGrpSpPr>
        <p:grpSpPr>
          <a:xfrm>
            <a:off x="279716" y="564423"/>
            <a:ext cx="396000" cy="396000"/>
            <a:chOff x="5961125" y="1623900"/>
            <a:chExt cx="427450" cy="448175"/>
          </a:xfrm>
        </p:grpSpPr>
        <p:sp>
          <p:nvSpPr>
            <p:cNvPr id="15" name="Google Shape;953;p46">
              <a:extLst>
                <a:ext uri="{FF2B5EF4-FFF2-40B4-BE49-F238E27FC236}">
                  <a16:creationId xmlns:a16="http://schemas.microsoft.com/office/drawing/2014/main" id="{EBA3BF58-18DF-473A-AF0B-5CD7BFF44924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4;p46">
              <a:extLst>
                <a:ext uri="{FF2B5EF4-FFF2-40B4-BE49-F238E27FC236}">
                  <a16:creationId xmlns:a16="http://schemas.microsoft.com/office/drawing/2014/main" id="{AE007A0C-D84A-4ABB-B6D9-7092073F3B40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55;p46">
              <a:extLst>
                <a:ext uri="{FF2B5EF4-FFF2-40B4-BE49-F238E27FC236}">
                  <a16:creationId xmlns:a16="http://schemas.microsoft.com/office/drawing/2014/main" id="{6E92688F-9D6F-4055-84E2-2911FD20A814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6;p46">
              <a:extLst>
                <a:ext uri="{FF2B5EF4-FFF2-40B4-BE49-F238E27FC236}">
                  <a16:creationId xmlns:a16="http://schemas.microsoft.com/office/drawing/2014/main" id="{25DCA451-481C-4747-8E61-0BB17ECBCB2C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7;p46">
              <a:extLst>
                <a:ext uri="{FF2B5EF4-FFF2-40B4-BE49-F238E27FC236}">
                  <a16:creationId xmlns:a16="http://schemas.microsoft.com/office/drawing/2014/main" id="{DB1722FD-996B-4D6C-BB32-D8C1BBBE7234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8;p46">
              <a:extLst>
                <a:ext uri="{FF2B5EF4-FFF2-40B4-BE49-F238E27FC236}">
                  <a16:creationId xmlns:a16="http://schemas.microsoft.com/office/drawing/2014/main" id="{14923C1B-AAF9-4B5C-AD9C-67CA7BCE2BFC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9;p46">
              <a:extLst>
                <a:ext uri="{FF2B5EF4-FFF2-40B4-BE49-F238E27FC236}">
                  <a16:creationId xmlns:a16="http://schemas.microsoft.com/office/drawing/2014/main" id="{F5B036DE-B5C8-443C-AEEC-32AF78DA5422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24B13F8-7D83-8A5F-1FD0-B7C2516C5C5E}"/>
              </a:ext>
            </a:extLst>
          </p:cNvPr>
          <p:cNvGrpSpPr/>
          <p:nvPr/>
        </p:nvGrpSpPr>
        <p:grpSpPr>
          <a:xfrm>
            <a:off x="415090" y="1905649"/>
            <a:ext cx="8170195" cy="1980000"/>
            <a:chOff x="415090" y="1905649"/>
            <a:chExt cx="8170195" cy="1980000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CAB4F3B-92E1-43D7-9974-5B64EFCEB60D}"/>
                </a:ext>
              </a:extLst>
            </p:cNvPr>
            <p:cNvSpPr/>
            <p:nvPr/>
          </p:nvSpPr>
          <p:spPr>
            <a:xfrm>
              <a:off x="3473608" y="2149741"/>
              <a:ext cx="1620000" cy="1620000"/>
            </a:xfrm>
            <a:prstGeom prst="ellipse">
              <a:avLst/>
            </a:prstGeom>
            <a:solidFill>
              <a:srgbClr val="C2E49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</a:t>
              </a:r>
              <a:endParaRPr lang="en-US" altLang="zh-TW" sz="20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引擎</a:t>
              </a:r>
              <a:endParaRPr lang="zh-TW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十字形 10">
              <a:extLst>
                <a:ext uri="{FF2B5EF4-FFF2-40B4-BE49-F238E27FC236}">
                  <a16:creationId xmlns:a16="http://schemas.microsoft.com/office/drawing/2014/main" id="{98334624-0A43-47DC-A69D-92F254D9DEBC}"/>
                </a:ext>
              </a:extLst>
            </p:cNvPr>
            <p:cNvSpPr/>
            <p:nvPr/>
          </p:nvSpPr>
          <p:spPr>
            <a:xfrm>
              <a:off x="2551194" y="2660946"/>
              <a:ext cx="469407" cy="469407"/>
            </a:xfrm>
            <a:prstGeom prst="plus">
              <a:avLst>
                <a:gd name="adj" fmla="val 308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7EC506C1-9815-4D11-B170-092969850008}"/>
                </a:ext>
              </a:extLst>
            </p:cNvPr>
            <p:cNvSpPr/>
            <p:nvPr/>
          </p:nvSpPr>
          <p:spPr>
            <a:xfrm>
              <a:off x="6605285" y="1905649"/>
              <a:ext cx="1980000" cy="19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軌道狀態監測</a:t>
              </a:r>
              <a:endParaRPr lang="zh-TW" altLang="en-US" sz="2200" b="1" dirty="0"/>
            </a:p>
          </p:txBody>
        </p:sp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BBDB4F8E-3123-41EA-888D-D3587168861C}"/>
                </a:ext>
              </a:extLst>
            </p:cNvPr>
            <p:cNvSpPr/>
            <p:nvPr/>
          </p:nvSpPr>
          <p:spPr>
            <a:xfrm>
              <a:off x="5517427" y="2650219"/>
              <a:ext cx="675564" cy="446440"/>
            </a:xfrm>
            <a:prstGeom prst="rightArrow">
              <a:avLst>
                <a:gd name="adj1" fmla="val 50000"/>
                <a:gd name="adj2" fmla="val 44307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C5B1FEA2-9107-C10A-9CCB-12A69B5BB036}"/>
                </a:ext>
              </a:extLst>
            </p:cNvPr>
            <p:cNvSpPr/>
            <p:nvPr/>
          </p:nvSpPr>
          <p:spPr>
            <a:xfrm>
              <a:off x="415090" y="2149741"/>
              <a:ext cx="1620000" cy="162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IoT</a:t>
              </a:r>
              <a:endPara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4691"/>
    </mc:Choice>
    <mc:Fallback xmlns="">
      <p:transition advTm="446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研究架構與流程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8" name="Google Shape;927;p46">
            <a:extLst>
              <a:ext uri="{FF2B5EF4-FFF2-40B4-BE49-F238E27FC236}">
                <a16:creationId xmlns:a16="http://schemas.microsoft.com/office/drawing/2014/main" id="{6BA07125-2525-4305-B175-11C7A8BC76CD}"/>
              </a:ext>
            </a:extLst>
          </p:cNvPr>
          <p:cNvGrpSpPr/>
          <p:nvPr/>
        </p:nvGrpSpPr>
        <p:grpSpPr>
          <a:xfrm>
            <a:off x="279716" y="564423"/>
            <a:ext cx="396000" cy="396000"/>
            <a:chOff x="1923675" y="1633650"/>
            <a:chExt cx="436000" cy="435975"/>
          </a:xfrm>
        </p:grpSpPr>
        <p:sp>
          <p:nvSpPr>
            <p:cNvPr id="39" name="Google Shape;928;p46">
              <a:extLst>
                <a:ext uri="{FF2B5EF4-FFF2-40B4-BE49-F238E27FC236}">
                  <a16:creationId xmlns:a16="http://schemas.microsoft.com/office/drawing/2014/main" id="{20029D7E-E60D-4BEF-BD75-F87B3659911E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9;p46">
              <a:extLst>
                <a:ext uri="{FF2B5EF4-FFF2-40B4-BE49-F238E27FC236}">
                  <a16:creationId xmlns:a16="http://schemas.microsoft.com/office/drawing/2014/main" id="{FA517F63-3542-479A-AF47-E54232E0D603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0;p46">
              <a:extLst>
                <a:ext uri="{FF2B5EF4-FFF2-40B4-BE49-F238E27FC236}">
                  <a16:creationId xmlns:a16="http://schemas.microsoft.com/office/drawing/2014/main" id="{E0F7AE13-88A3-4920-B4F2-9C106F85353F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1;p46">
              <a:extLst>
                <a:ext uri="{FF2B5EF4-FFF2-40B4-BE49-F238E27FC236}">
                  <a16:creationId xmlns:a16="http://schemas.microsoft.com/office/drawing/2014/main" id="{EF8D4973-346B-4325-840D-D1A7E1B3F9C3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2;p46">
              <a:extLst>
                <a:ext uri="{FF2B5EF4-FFF2-40B4-BE49-F238E27FC236}">
                  <a16:creationId xmlns:a16="http://schemas.microsoft.com/office/drawing/2014/main" id="{39F173AB-1ADA-4920-BDC9-B7B56E24DA45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3;p46">
              <a:extLst>
                <a:ext uri="{FF2B5EF4-FFF2-40B4-BE49-F238E27FC236}">
                  <a16:creationId xmlns:a16="http://schemas.microsoft.com/office/drawing/2014/main" id="{2D644854-309C-4007-BF5E-D364981BC6F4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7" name="資料庫圖表 46">
            <a:extLst>
              <a:ext uri="{FF2B5EF4-FFF2-40B4-BE49-F238E27FC236}">
                <a16:creationId xmlns:a16="http://schemas.microsoft.com/office/drawing/2014/main" id="{A77026D0-20FF-3BE3-14A4-94A53CA4A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6073330"/>
              </p:ext>
            </p:extLst>
          </p:nvPr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" name="矩形 44">
            <a:extLst>
              <a:ext uri="{FF2B5EF4-FFF2-40B4-BE49-F238E27FC236}">
                <a16:creationId xmlns:a16="http://schemas.microsoft.com/office/drawing/2014/main" id="{5DFAB1BC-9A7E-DD73-C724-ADC2139BF7DF}"/>
              </a:ext>
            </a:extLst>
          </p:cNvPr>
          <p:cNvSpPr/>
          <p:nvPr/>
        </p:nvSpPr>
        <p:spPr>
          <a:xfrm>
            <a:off x="2443481" y="3964917"/>
            <a:ext cx="3518522" cy="958225"/>
          </a:xfrm>
          <a:prstGeom prst="rect">
            <a:avLst/>
          </a:prstGeom>
          <a:solidFill>
            <a:srgbClr val="F49ADF">
              <a:alpha val="28000"/>
            </a:srgb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A883F8D-93DE-D5FC-9998-DE64A08B95DF}"/>
              </a:ext>
            </a:extLst>
          </p:cNvPr>
          <p:cNvSpPr txBox="1"/>
          <p:nvPr/>
        </p:nvSpPr>
        <p:spPr>
          <a:xfrm>
            <a:off x="2472360" y="4006046"/>
            <a:ext cx="767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10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整合應用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AEA521C-1E01-6BEC-4D4F-0A82CE3A30E4}"/>
              </a:ext>
            </a:extLst>
          </p:cNvPr>
          <p:cNvSpPr/>
          <p:nvPr/>
        </p:nvSpPr>
        <p:spPr>
          <a:xfrm>
            <a:off x="5014890" y="1621247"/>
            <a:ext cx="2901136" cy="1584360"/>
          </a:xfrm>
          <a:prstGeom prst="rect">
            <a:avLst/>
          </a:prstGeom>
          <a:solidFill>
            <a:srgbClr val="70AD47">
              <a:lumMod val="40000"/>
              <a:lumOff val="60000"/>
              <a:alpha val="65000"/>
            </a:srgb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888C7D9-E587-ECFE-AF3D-974680917435}"/>
              </a:ext>
            </a:extLst>
          </p:cNvPr>
          <p:cNvSpPr txBox="1"/>
          <p:nvPr/>
        </p:nvSpPr>
        <p:spPr>
          <a:xfrm>
            <a:off x="5069713" y="1705541"/>
            <a:ext cx="23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10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遊戲引擎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BB193C1-A092-CEF7-3C35-33BC2DA1F3FF}"/>
              </a:ext>
            </a:extLst>
          </p:cNvPr>
          <p:cNvSpPr/>
          <p:nvPr/>
        </p:nvSpPr>
        <p:spPr>
          <a:xfrm>
            <a:off x="1097280" y="1649600"/>
            <a:ext cx="2901136" cy="1584360"/>
          </a:xfrm>
          <a:prstGeom prst="rect">
            <a:avLst/>
          </a:prstGeom>
          <a:solidFill>
            <a:srgbClr val="00B0F0">
              <a:alpha val="13000"/>
            </a:srgb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B2047F2-C1F9-D1CE-247D-F9D982F80A8D}"/>
              </a:ext>
            </a:extLst>
          </p:cNvPr>
          <p:cNvSpPr/>
          <p:nvPr/>
        </p:nvSpPr>
        <p:spPr>
          <a:xfrm>
            <a:off x="1627746" y="1733385"/>
            <a:ext cx="2070521" cy="346556"/>
          </a:xfrm>
          <a:prstGeom prst="rect">
            <a:avLst/>
          </a:prstGeom>
          <a:solidFill>
            <a:srgbClr val="FF98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監測模組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A531028-F456-0FEC-08AB-CA4F6BA3102A}"/>
              </a:ext>
            </a:extLst>
          </p:cNvPr>
          <p:cNvSpPr/>
          <p:nvPr/>
        </p:nvSpPr>
        <p:spPr>
          <a:xfrm>
            <a:off x="5643703" y="1887787"/>
            <a:ext cx="1486527" cy="327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軌道模型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3783CC41-D3BC-B6E5-7E13-13CC8AF3CDD4}"/>
              </a:ext>
            </a:extLst>
          </p:cNvPr>
          <p:cNvCxnSpPr>
            <a:cxnSpLocks/>
            <a:stCxn id="67" idx="3"/>
            <a:endCxn id="76" idx="0"/>
          </p:cNvCxnSpPr>
          <p:nvPr/>
        </p:nvCxnSpPr>
        <p:spPr>
          <a:xfrm>
            <a:off x="4209203" y="3631225"/>
            <a:ext cx="210787" cy="629962"/>
          </a:xfrm>
          <a:prstGeom prst="bentConnector2">
            <a:avLst/>
          </a:prstGeom>
          <a:noFill/>
          <a:ln w="19050" cap="flat" cmpd="sng" algn="ctr">
            <a:solidFill>
              <a:schemeClr val="tx2">
                <a:lumMod val="2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FEAD00C3-8ED7-6B3E-A3FA-18B7D531DFA2}"/>
              </a:ext>
            </a:extLst>
          </p:cNvPr>
          <p:cNvCxnSpPr>
            <a:cxnSpLocks/>
            <a:stCxn id="64" idx="2"/>
            <a:endCxn id="76" idx="0"/>
          </p:cNvCxnSpPr>
          <p:nvPr/>
        </p:nvCxnSpPr>
        <p:spPr>
          <a:xfrm rot="5400000">
            <a:off x="4757520" y="2631740"/>
            <a:ext cx="1291917" cy="1966976"/>
          </a:xfrm>
          <a:prstGeom prst="bentConnector3">
            <a:avLst>
              <a:gd name="adj1" fmla="val 34734"/>
            </a:avLst>
          </a:prstGeom>
          <a:noFill/>
          <a:ln w="19050" cap="flat" cmpd="sng" algn="ctr">
            <a:solidFill>
              <a:schemeClr val="tx2">
                <a:lumMod val="2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0554AD17-D944-7E2F-AA5F-0C6F5B90E75C}"/>
              </a:ext>
            </a:extLst>
          </p:cNvPr>
          <p:cNvSpPr txBox="1"/>
          <p:nvPr/>
        </p:nvSpPr>
        <p:spPr>
          <a:xfrm>
            <a:off x="1157857" y="1750637"/>
            <a:ext cx="23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zh-TW" altLang="en-US" sz="10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物聯網</a:t>
            </a:r>
            <a:endParaRPr lang="en-US" altLang="zh-TW" sz="10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04194B0-B260-F39B-C239-3FE0F17AB5F4}"/>
              </a:ext>
            </a:extLst>
          </p:cNvPr>
          <p:cNvSpPr/>
          <p:nvPr/>
        </p:nvSpPr>
        <p:spPr>
          <a:xfrm>
            <a:off x="1626425" y="2079941"/>
            <a:ext cx="690680" cy="324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振動量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C24CE09-182A-00F0-2F21-7F58DD3272E0}"/>
              </a:ext>
            </a:extLst>
          </p:cNvPr>
          <p:cNvSpPr/>
          <p:nvPr/>
        </p:nvSpPr>
        <p:spPr>
          <a:xfrm>
            <a:off x="2317105" y="2080260"/>
            <a:ext cx="691108" cy="324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道碴動態</a:t>
            </a:r>
            <a:b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橫向阻力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D0F8AE7-27EB-BDC0-3AFE-9B6F15851662}"/>
              </a:ext>
            </a:extLst>
          </p:cNvPr>
          <p:cNvSpPr/>
          <p:nvPr/>
        </p:nvSpPr>
        <p:spPr>
          <a:xfrm>
            <a:off x="1971903" y="2682576"/>
            <a:ext cx="1382205" cy="32642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現地</a:t>
            </a:r>
            <a:r>
              <a:rPr lang="zh-TW" altLang="en-US" sz="1000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量測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61F9157-EBD9-96FD-A98E-7E82442D440E}"/>
              </a:ext>
            </a:extLst>
          </p:cNvPr>
          <p:cNvSpPr/>
          <p:nvPr/>
        </p:nvSpPr>
        <p:spPr>
          <a:xfrm>
            <a:off x="5643702" y="2537270"/>
            <a:ext cx="1486528" cy="432000"/>
          </a:xfrm>
          <a:prstGeom prst="rect">
            <a:avLst/>
          </a:prstGeom>
          <a:solidFill>
            <a:srgbClr val="FF98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管理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互動平台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A597894-3618-223B-C652-83232DD0370F}"/>
              </a:ext>
            </a:extLst>
          </p:cNvPr>
          <p:cNvSpPr/>
          <p:nvPr/>
        </p:nvSpPr>
        <p:spPr>
          <a:xfrm>
            <a:off x="2826998" y="3467425"/>
            <a:ext cx="1382205" cy="327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lang="zh-TW" altLang="en-US" sz="1000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觀察趨勢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3EC7EFF-EABC-E696-9EBF-8E5FE82A7684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2662659" y="2404260"/>
            <a:ext cx="347" cy="278316"/>
          </a:xfrm>
          <a:prstGeom prst="straightConnector1">
            <a:avLst/>
          </a:prstGeom>
          <a:noFill/>
          <a:ln w="19050" cap="flat" cmpd="sng" algn="ctr">
            <a:solidFill>
              <a:schemeClr val="tx2">
                <a:lumMod val="2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21DC15E5-D248-BEDB-95EC-13782649A886}"/>
              </a:ext>
            </a:extLst>
          </p:cNvPr>
          <p:cNvCxnSpPr>
            <a:cxnSpLocks/>
            <a:stCxn id="55" idx="2"/>
            <a:endCxn id="64" idx="0"/>
          </p:cNvCxnSpPr>
          <p:nvPr/>
        </p:nvCxnSpPr>
        <p:spPr>
          <a:xfrm flipH="1">
            <a:off x="6386966" y="2215387"/>
            <a:ext cx="1" cy="321883"/>
          </a:xfrm>
          <a:prstGeom prst="straightConnector1">
            <a:avLst/>
          </a:prstGeom>
          <a:noFill/>
          <a:ln w="19050" cap="flat" cmpd="sng" algn="ctr">
            <a:solidFill>
              <a:schemeClr val="tx2">
                <a:lumMod val="2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192A671B-AD73-B4B0-8592-70857BA4EF70}"/>
              </a:ext>
            </a:extLst>
          </p:cNvPr>
          <p:cNvSpPr/>
          <p:nvPr/>
        </p:nvSpPr>
        <p:spPr>
          <a:xfrm>
            <a:off x="3008631" y="2080261"/>
            <a:ext cx="688941" cy="324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鋼軌應變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9FA4621-37A5-9BB6-C2AA-BA425EC530C0}"/>
              </a:ext>
            </a:extLst>
          </p:cNvPr>
          <p:cNvSpPr/>
          <p:nvPr/>
        </p:nvSpPr>
        <p:spPr>
          <a:xfrm>
            <a:off x="2880350" y="3337638"/>
            <a:ext cx="1381777" cy="54680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3C075B8-A0BC-21DD-5910-5EE43647BDAD}"/>
              </a:ext>
            </a:extLst>
          </p:cNvPr>
          <p:cNvSpPr/>
          <p:nvPr/>
        </p:nvSpPr>
        <p:spPr>
          <a:xfrm>
            <a:off x="3145823" y="4261187"/>
            <a:ext cx="2548333" cy="2283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互動平台應用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6E63D7F-86A9-2C8C-711E-D9D54F331784}"/>
              </a:ext>
            </a:extLst>
          </p:cNvPr>
          <p:cNvSpPr/>
          <p:nvPr/>
        </p:nvSpPr>
        <p:spPr>
          <a:xfrm>
            <a:off x="3146242" y="4489567"/>
            <a:ext cx="849444" cy="3184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視覺化監測</a:t>
            </a:r>
            <a:b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數據呈現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597C97D-8E32-A24F-8305-D0471AA7A397}"/>
              </a:ext>
            </a:extLst>
          </p:cNvPr>
          <p:cNvSpPr/>
          <p:nvPr/>
        </p:nvSpPr>
        <p:spPr>
          <a:xfrm>
            <a:off x="3995686" y="4489247"/>
            <a:ext cx="849444" cy="31906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狀態註記表單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61EABDC-990E-8F94-5003-F8E910AC952E}"/>
              </a:ext>
            </a:extLst>
          </p:cNvPr>
          <p:cNvSpPr/>
          <p:nvPr/>
        </p:nvSpPr>
        <p:spPr>
          <a:xfrm>
            <a:off x="3145823" y="4261187"/>
            <a:ext cx="1381777" cy="54680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45006CC-E707-2A1C-0702-B3FCF694ED21}"/>
              </a:ext>
            </a:extLst>
          </p:cNvPr>
          <p:cNvSpPr/>
          <p:nvPr/>
        </p:nvSpPr>
        <p:spPr>
          <a:xfrm>
            <a:off x="4844503" y="4489247"/>
            <a:ext cx="849444" cy="31906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模型空間瀏覽</a:t>
            </a:r>
          </a:p>
        </p:txBody>
      </p: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45CF2C1E-88F8-0E2A-5BBD-0DD1148BAE7F}"/>
              </a:ext>
            </a:extLst>
          </p:cNvPr>
          <p:cNvCxnSpPr>
            <a:cxnSpLocks/>
            <a:stCxn id="63" idx="2"/>
            <a:endCxn id="67" idx="1"/>
          </p:cNvCxnSpPr>
          <p:nvPr/>
        </p:nvCxnSpPr>
        <p:spPr>
          <a:xfrm rot="16200000" flipH="1">
            <a:off x="2433890" y="3238117"/>
            <a:ext cx="622224" cy="163992"/>
          </a:xfrm>
          <a:prstGeom prst="bentConnector2">
            <a:avLst/>
          </a:prstGeom>
          <a:noFill/>
          <a:ln w="19050" cap="flat" cmpd="sng" algn="ctr">
            <a:solidFill>
              <a:schemeClr val="tx2">
                <a:lumMod val="25000"/>
              </a:schemeClr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2371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598"/>
    </mc:Choice>
    <mc:Fallback xmlns="">
      <p:transition advTm="405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C986D097-6130-AB82-61D0-97E4DEAC531B}"/>
              </a:ext>
            </a:extLst>
          </p:cNvPr>
          <p:cNvGrpSpPr/>
          <p:nvPr/>
        </p:nvGrpSpPr>
        <p:grpSpPr>
          <a:xfrm>
            <a:off x="3102429" y="1203282"/>
            <a:ext cx="5797057" cy="3370072"/>
            <a:chOff x="3102429" y="1203282"/>
            <a:chExt cx="5797057" cy="33700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29AE97D-0167-C108-CED2-B0B8A7EC0990}"/>
                </a:ext>
              </a:extLst>
            </p:cNvPr>
            <p:cNvSpPr/>
            <p:nvPr/>
          </p:nvSpPr>
          <p:spPr>
            <a:xfrm>
              <a:off x="3102429" y="1231902"/>
              <a:ext cx="5797057" cy="3341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Google Shape;237;p16">
              <a:extLst>
                <a:ext uri="{FF2B5EF4-FFF2-40B4-BE49-F238E27FC236}">
                  <a16:creationId xmlns:a16="http://schemas.microsoft.com/office/drawing/2014/main" id="{8599C0A4-6CD0-FC42-CDBE-1A0AA623719F}"/>
                </a:ext>
              </a:extLst>
            </p:cNvPr>
            <p:cNvSpPr txBox="1">
              <a:spLocks/>
            </p:cNvSpPr>
            <p:nvPr/>
          </p:nvSpPr>
          <p:spPr>
            <a:xfrm>
              <a:off x="3268280" y="1203282"/>
              <a:ext cx="5492400" cy="3341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▰"/>
                <a:defRPr sz="18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None/>
              </a:pPr>
              <a:r>
                <a:rPr lang="zh-TW" altLang="en-US" dirty="0"/>
                <a:t>    </a:t>
              </a:r>
              <a:r>
                <a:rPr lang="zh-TW" altLang="en-US" u="sng" dirty="0"/>
                <a:t>軌道監測管理</a:t>
              </a:r>
              <a:endParaRPr lang="en-US" altLang="zh-TW" u="sn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/>
                <a:t> </a:t>
              </a:r>
              <a:r>
                <a:rPr lang="zh-TW" altLang="en-US" sz="1400" b="1" dirty="0"/>
                <a:t>振動檢查 </a:t>
              </a:r>
              <a:r>
                <a:rPr lang="en-US" altLang="zh-TW" sz="1400" dirty="0"/>
                <a:t>-</a:t>
              </a:r>
              <a:r>
                <a:rPr lang="zh-TW" altLang="en-US" sz="1400" dirty="0"/>
                <a:t>軌檢車、</a:t>
              </a:r>
              <a:r>
                <a:rPr lang="en-US" altLang="zh-TW" sz="1400" dirty="0"/>
                <a:t>GPS</a:t>
              </a:r>
              <a:r>
                <a:rPr lang="zh-TW" altLang="en-US" sz="1400" dirty="0"/>
                <a:t>振動檢查等</a:t>
              </a:r>
              <a:endParaRPr lang="en-US" altLang="zh-TW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/>
                <a:t> </a:t>
              </a:r>
              <a:r>
                <a:rPr lang="zh-TW" altLang="en-US" sz="1400" b="1" dirty="0"/>
                <a:t>道碴橫向阻力 </a:t>
              </a:r>
              <a:r>
                <a:rPr lang="en-US" altLang="zh-TW" sz="1400" dirty="0"/>
                <a:t>-</a:t>
              </a:r>
              <a:r>
                <a:rPr lang="zh-TW" altLang="en-US" sz="1400" b="1" dirty="0"/>
                <a:t> </a:t>
              </a:r>
              <a:r>
                <a:rPr lang="zh-TW" altLang="en-US" sz="1400" dirty="0"/>
                <a:t>推動軌枕位移，測定抵抗力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 應變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-</a:t>
              </a:r>
              <a:r>
                <a:rPr lang="zh-TW" altLang="en-US" sz="1400" dirty="0"/>
                <a:t>軌縫寬</a:t>
              </a:r>
            </a:p>
            <a:p>
              <a:pPr marL="0" indent="0">
                <a:buNone/>
              </a:pPr>
              <a:endParaRPr lang="en-US" altLang="zh-TW" sz="1400" b="1" dirty="0"/>
            </a:p>
            <a:p>
              <a:pPr marL="0" indent="0">
                <a:buNone/>
              </a:pPr>
              <a:r>
                <a:rPr lang="zh-TW" altLang="en-US" sz="1400" b="1" dirty="0"/>
                <a:t>優點 </a:t>
              </a:r>
              <a:r>
                <a:rPr lang="en-US" altLang="zh-TW" sz="1400" dirty="0"/>
                <a:t>:</a:t>
              </a:r>
              <a:r>
                <a:rPr lang="zh-TW" altLang="en-US" sz="1400" dirty="0"/>
                <a:t> 精確</a:t>
              </a:r>
              <a:endParaRPr lang="en-US" altLang="zh-TW" sz="1400" dirty="0"/>
            </a:p>
            <a:p>
              <a:pPr marL="0" indent="0">
                <a:buNone/>
              </a:pPr>
              <a:r>
                <a:rPr lang="zh-TW" altLang="en-US" sz="1400" b="1" dirty="0"/>
                <a:t>缺點 </a:t>
              </a:r>
              <a:r>
                <a:rPr lang="en-US" altLang="zh-TW" sz="1400" dirty="0"/>
                <a:t>:</a:t>
              </a:r>
              <a:r>
                <a:rPr lang="zh-TW" altLang="en-US" sz="1400" dirty="0"/>
                <a:t> 需較多人力、缺少定點長時間監測</a:t>
              </a:r>
              <a:br>
                <a:rPr lang="en-US" altLang="zh-TW" sz="1400" dirty="0"/>
              </a:br>
              <a:r>
                <a:rPr lang="zh-TW" altLang="en-US" sz="1400" dirty="0"/>
                <a:t>           營運時間作業較困難、缺少列車特性差異</a:t>
              </a:r>
              <a:endParaRPr lang="en-US" altLang="zh-TW" sz="1400" b="1" dirty="0"/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14993BB-288F-E551-19FA-97985D1F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10089" y="1709088"/>
              <a:ext cx="350386" cy="350386"/>
            </a:xfrm>
            <a:prstGeom prst="rect">
              <a:avLst/>
            </a:prstGeom>
          </p:spPr>
        </p:pic>
      </p:grpSp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文獻回顧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47" name="資料庫圖表 46">
            <a:extLst>
              <a:ext uri="{FF2B5EF4-FFF2-40B4-BE49-F238E27FC236}">
                <a16:creationId xmlns:a16="http://schemas.microsoft.com/office/drawing/2014/main" id="{A77026D0-20FF-3BE3-14A4-94A53CA4A5E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2" name="Google Shape;857;p46">
            <a:extLst>
              <a:ext uri="{FF2B5EF4-FFF2-40B4-BE49-F238E27FC236}">
                <a16:creationId xmlns:a16="http://schemas.microsoft.com/office/drawing/2014/main" id="{BA2A3888-082E-A083-EEF8-6C2E58A84738}"/>
              </a:ext>
            </a:extLst>
          </p:cNvPr>
          <p:cNvGrpSpPr/>
          <p:nvPr/>
        </p:nvGrpSpPr>
        <p:grpSpPr>
          <a:xfrm>
            <a:off x="289180" y="560504"/>
            <a:ext cx="309041" cy="403123"/>
            <a:chOff x="590250" y="244200"/>
            <a:chExt cx="407975" cy="532175"/>
          </a:xfrm>
        </p:grpSpPr>
        <p:sp>
          <p:nvSpPr>
            <p:cNvPr id="83" name="Google Shape;858;p46">
              <a:extLst>
                <a:ext uri="{FF2B5EF4-FFF2-40B4-BE49-F238E27FC236}">
                  <a16:creationId xmlns:a16="http://schemas.microsoft.com/office/drawing/2014/main" id="{B56241B1-98B1-7160-D06E-C9F5F81ABA28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9;p46">
              <a:extLst>
                <a:ext uri="{FF2B5EF4-FFF2-40B4-BE49-F238E27FC236}">
                  <a16:creationId xmlns:a16="http://schemas.microsoft.com/office/drawing/2014/main" id="{DA05F94C-CF20-DB5A-2CCE-0437AE714541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60;p46">
              <a:extLst>
                <a:ext uri="{FF2B5EF4-FFF2-40B4-BE49-F238E27FC236}">
                  <a16:creationId xmlns:a16="http://schemas.microsoft.com/office/drawing/2014/main" id="{C49707DD-9900-46CA-3B8F-5C9B7855DE2A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1;p46">
              <a:extLst>
                <a:ext uri="{FF2B5EF4-FFF2-40B4-BE49-F238E27FC236}">
                  <a16:creationId xmlns:a16="http://schemas.microsoft.com/office/drawing/2014/main" id="{52737811-ED11-D4BF-FBA9-F08DF386DDF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2;p46">
              <a:extLst>
                <a:ext uri="{FF2B5EF4-FFF2-40B4-BE49-F238E27FC236}">
                  <a16:creationId xmlns:a16="http://schemas.microsoft.com/office/drawing/2014/main" id="{493328AC-BFE8-A413-BE27-9C7F8A0F3AE8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3;p46">
              <a:extLst>
                <a:ext uri="{FF2B5EF4-FFF2-40B4-BE49-F238E27FC236}">
                  <a16:creationId xmlns:a16="http://schemas.microsoft.com/office/drawing/2014/main" id="{C2194105-CD17-8369-9F86-7C36036E135C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4;p46">
              <a:extLst>
                <a:ext uri="{FF2B5EF4-FFF2-40B4-BE49-F238E27FC236}">
                  <a16:creationId xmlns:a16="http://schemas.microsoft.com/office/drawing/2014/main" id="{9DFF5B30-4435-99D4-6B81-A68C1ED8052A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65;p46">
              <a:extLst>
                <a:ext uri="{FF2B5EF4-FFF2-40B4-BE49-F238E27FC236}">
                  <a16:creationId xmlns:a16="http://schemas.microsoft.com/office/drawing/2014/main" id="{8B7338CD-E2DC-02FA-9829-670EBA659486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66;p46">
              <a:extLst>
                <a:ext uri="{FF2B5EF4-FFF2-40B4-BE49-F238E27FC236}">
                  <a16:creationId xmlns:a16="http://schemas.microsoft.com/office/drawing/2014/main" id="{8A51D2E9-328B-16E3-A0B8-AC58ACA03B63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67;p46">
              <a:extLst>
                <a:ext uri="{FF2B5EF4-FFF2-40B4-BE49-F238E27FC236}">
                  <a16:creationId xmlns:a16="http://schemas.microsoft.com/office/drawing/2014/main" id="{DF6036EA-B7D0-19AB-0C40-D4D99263E8AD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68;p46">
              <a:extLst>
                <a:ext uri="{FF2B5EF4-FFF2-40B4-BE49-F238E27FC236}">
                  <a16:creationId xmlns:a16="http://schemas.microsoft.com/office/drawing/2014/main" id="{8073B5CC-8C6B-14F6-8BA0-96A32260CA17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69;p46">
              <a:extLst>
                <a:ext uri="{FF2B5EF4-FFF2-40B4-BE49-F238E27FC236}">
                  <a16:creationId xmlns:a16="http://schemas.microsoft.com/office/drawing/2014/main" id="{3D4E2D96-7FEA-9651-A021-312457024A6C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70;p46">
              <a:extLst>
                <a:ext uri="{FF2B5EF4-FFF2-40B4-BE49-F238E27FC236}">
                  <a16:creationId xmlns:a16="http://schemas.microsoft.com/office/drawing/2014/main" id="{8D958DC6-6719-C3F1-0303-5B519C002274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71;p46">
              <a:extLst>
                <a:ext uri="{FF2B5EF4-FFF2-40B4-BE49-F238E27FC236}">
                  <a16:creationId xmlns:a16="http://schemas.microsoft.com/office/drawing/2014/main" id="{E7047E63-3CAB-6BE6-0ABE-5B6F66C2BFE7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92D2C87-7E93-D915-D690-59CF785B2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042843"/>
              </p:ext>
            </p:extLst>
          </p:nvPr>
        </p:nvGraphicFramePr>
        <p:xfrm>
          <a:off x="-674893" y="1052540"/>
          <a:ext cx="401807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945992241"/>
      </p:ext>
    </p:extLst>
  </p:cSld>
  <p:clrMapOvr>
    <a:masterClrMapping/>
  </p:clrMapOvr>
  <p:transition advTm="47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1A96576B-54AD-87A1-B196-7E335A83D3E9}"/>
              </a:ext>
            </a:extLst>
          </p:cNvPr>
          <p:cNvSpPr/>
          <p:nvPr/>
        </p:nvSpPr>
        <p:spPr>
          <a:xfrm>
            <a:off x="1595657" y="1222779"/>
            <a:ext cx="6287271" cy="2074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Google Shape;237;p16">
            <a:extLst>
              <a:ext uri="{FF2B5EF4-FFF2-40B4-BE49-F238E27FC236}">
                <a16:creationId xmlns:a16="http://schemas.microsoft.com/office/drawing/2014/main" id="{CB3D4687-AF04-5C6A-62AC-6AF7C7FF83AF}"/>
              </a:ext>
            </a:extLst>
          </p:cNvPr>
          <p:cNvSpPr txBox="1">
            <a:spLocks/>
          </p:cNvSpPr>
          <p:nvPr/>
        </p:nvSpPr>
        <p:spPr>
          <a:xfrm>
            <a:off x="1756845" y="1266428"/>
            <a:ext cx="2860078" cy="127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    </a:t>
            </a:r>
            <a:r>
              <a:rPr lang="zh-TW" altLang="en-US" u="sng" dirty="0"/>
              <a:t>物聯網</a:t>
            </a:r>
            <a:r>
              <a:rPr lang="zh-TW" altLang="en-US" sz="1400" u="sng" dirty="0"/>
              <a:t>在工程上應用</a:t>
            </a:r>
            <a:endParaRPr lang="en-US" altLang="zh-TW" u="sng" dirty="0"/>
          </a:p>
          <a:p>
            <a:pPr marL="0" indent="0">
              <a:buFont typeface="Roboto Condensed Light"/>
              <a:buNone/>
            </a:pPr>
            <a:r>
              <a:rPr lang="zh-TW" altLang="en-US" sz="1400" b="1" dirty="0"/>
              <a:t>架構</a:t>
            </a:r>
            <a:endParaRPr lang="en-US" altLang="zh-TW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400" dirty="0"/>
              <a:t>感測層、網路層、應用層</a:t>
            </a:r>
            <a:endParaRPr lang="en-US" altLang="zh-TW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400" dirty="0"/>
              <a:t>無線傳輸技術</a:t>
            </a:r>
            <a:endParaRPr lang="en-US" altLang="zh-TW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27DB96-9647-6E64-6D4B-5CB9623D7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521" y="1231386"/>
            <a:ext cx="3382232" cy="2056068"/>
          </a:xfrm>
          <a:prstGeom prst="rect">
            <a:avLst/>
          </a:prstGeom>
        </p:spPr>
      </p:pic>
      <p:sp>
        <p:nvSpPr>
          <p:cNvPr id="52" name="Google Shape;237;p16">
            <a:extLst>
              <a:ext uri="{FF2B5EF4-FFF2-40B4-BE49-F238E27FC236}">
                <a16:creationId xmlns:a16="http://schemas.microsoft.com/office/drawing/2014/main" id="{C4C425DE-F5E9-E5F9-096F-93A6A587AB91}"/>
              </a:ext>
            </a:extLst>
          </p:cNvPr>
          <p:cNvSpPr txBox="1">
            <a:spLocks/>
          </p:cNvSpPr>
          <p:nvPr/>
        </p:nvSpPr>
        <p:spPr>
          <a:xfrm>
            <a:off x="1756845" y="2821358"/>
            <a:ext cx="2145163" cy="4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zh-TW" altLang="en-US" sz="1400" b="1" dirty="0"/>
              <a:t>工具</a:t>
            </a:r>
            <a:r>
              <a:rPr lang="en-US" altLang="zh-TW" sz="1400" b="1" dirty="0"/>
              <a:t>/</a:t>
            </a:r>
            <a:r>
              <a:rPr lang="zh-TW" altLang="en-US" sz="1400" b="1" dirty="0"/>
              <a:t>應用</a:t>
            </a:r>
            <a:endParaRPr lang="en-US" altLang="zh-TW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400" dirty="0"/>
              <a:t>Arduino/</a:t>
            </a:r>
            <a:r>
              <a:rPr lang="zh-TW" altLang="en-US" sz="1400" dirty="0"/>
              <a:t>樹莓派</a:t>
            </a:r>
            <a:endParaRPr lang="en-US" altLang="zh-TW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600" dirty="0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E744A576-9FF7-EDE0-DD9B-429F789693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4482" y="1324041"/>
            <a:ext cx="350387" cy="350387"/>
          </a:xfrm>
          <a:prstGeom prst="rect">
            <a:avLst/>
          </a:prstGeom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410236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文獻回顧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47" name="資料庫圖表 46">
            <a:extLst>
              <a:ext uri="{FF2B5EF4-FFF2-40B4-BE49-F238E27FC236}">
                <a16:creationId xmlns:a16="http://schemas.microsoft.com/office/drawing/2014/main" id="{A77026D0-20FF-3BE3-14A4-94A53CA4A5E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82" name="Google Shape;857;p46">
            <a:extLst>
              <a:ext uri="{FF2B5EF4-FFF2-40B4-BE49-F238E27FC236}">
                <a16:creationId xmlns:a16="http://schemas.microsoft.com/office/drawing/2014/main" id="{BA2A3888-082E-A083-EEF8-6C2E58A84738}"/>
              </a:ext>
            </a:extLst>
          </p:cNvPr>
          <p:cNvGrpSpPr/>
          <p:nvPr/>
        </p:nvGrpSpPr>
        <p:grpSpPr>
          <a:xfrm>
            <a:off x="289180" y="560504"/>
            <a:ext cx="309041" cy="403123"/>
            <a:chOff x="590250" y="244200"/>
            <a:chExt cx="407975" cy="532175"/>
          </a:xfrm>
        </p:grpSpPr>
        <p:sp>
          <p:nvSpPr>
            <p:cNvPr id="83" name="Google Shape;858;p46">
              <a:extLst>
                <a:ext uri="{FF2B5EF4-FFF2-40B4-BE49-F238E27FC236}">
                  <a16:creationId xmlns:a16="http://schemas.microsoft.com/office/drawing/2014/main" id="{B56241B1-98B1-7160-D06E-C9F5F81ABA28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9;p46">
              <a:extLst>
                <a:ext uri="{FF2B5EF4-FFF2-40B4-BE49-F238E27FC236}">
                  <a16:creationId xmlns:a16="http://schemas.microsoft.com/office/drawing/2014/main" id="{DA05F94C-CF20-DB5A-2CCE-0437AE714541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60;p46">
              <a:extLst>
                <a:ext uri="{FF2B5EF4-FFF2-40B4-BE49-F238E27FC236}">
                  <a16:creationId xmlns:a16="http://schemas.microsoft.com/office/drawing/2014/main" id="{C49707DD-9900-46CA-3B8F-5C9B7855DE2A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1;p46">
              <a:extLst>
                <a:ext uri="{FF2B5EF4-FFF2-40B4-BE49-F238E27FC236}">
                  <a16:creationId xmlns:a16="http://schemas.microsoft.com/office/drawing/2014/main" id="{52737811-ED11-D4BF-FBA9-F08DF386DDF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2;p46">
              <a:extLst>
                <a:ext uri="{FF2B5EF4-FFF2-40B4-BE49-F238E27FC236}">
                  <a16:creationId xmlns:a16="http://schemas.microsoft.com/office/drawing/2014/main" id="{493328AC-BFE8-A413-BE27-9C7F8A0F3AE8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3;p46">
              <a:extLst>
                <a:ext uri="{FF2B5EF4-FFF2-40B4-BE49-F238E27FC236}">
                  <a16:creationId xmlns:a16="http://schemas.microsoft.com/office/drawing/2014/main" id="{C2194105-CD17-8369-9F86-7C36036E135C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4;p46">
              <a:extLst>
                <a:ext uri="{FF2B5EF4-FFF2-40B4-BE49-F238E27FC236}">
                  <a16:creationId xmlns:a16="http://schemas.microsoft.com/office/drawing/2014/main" id="{9DFF5B30-4435-99D4-6B81-A68C1ED8052A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65;p46">
              <a:extLst>
                <a:ext uri="{FF2B5EF4-FFF2-40B4-BE49-F238E27FC236}">
                  <a16:creationId xmlns:a16="http://schemas.microsoft.com/office/drawing/2014/main" id="{8B7338CD-E2DC-02FA-9829-670EBA659486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66;p46">
              <a:extLst>
                <a:ext uri="{FF2B5EF4-FFF2-40B4-BE49-F238E27FC236}">
                  <a16:creationId xmlns:a16="http://schemas.microsoft.com/office/drawing/2014/main" id="{8A51D2E9-328B-16E3-A0B8-AC58ACA03B63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67;p46">
              <a:extLst>
                <a:ext uri="{FF2B5EF4-FFF2-40B4-BE49-F238E27FC236}">
                  <a16:creationId xmlns:a16="http://schemas.microsoft.com/office/drawing/2014/main" id="{DF6036EA-B7D0-19AB-0C40-D4D99263E8AD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68;p46">
              <a:extLst>
                <a:ext uri="{FF2B5EF4-FFF2-40B4-BE49-F238E27FC236}">
                  <a16:creationId xmlns:a16="http://schemas.microsoft.com/office/drawing/2014/main" id="{8073B5CC-8C6B-14F6-8BA0-96A32260CA17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69;p46">
              <a:extLst>
                <a:ext uri="{FF2B5EF4-FFF2-40B4-BE49-F238E27FC236}">
                  <a16:creationId xmlns:a16="http://schemas.microsoft.com/office/drawing/2014/main" id="{3D4E2D96-7FEA-9651-A021-312457024A6C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70;p46">
              <a:extLst>
                <a:ext uri="{FF2B5EF4-FFF2-40B4-BE49-F238E27FC236}">
                  <a16:creationId xmlns:a16="http://schemas.microsoft.com/office/drawing/2014/main" id="{8D958DC6-6719-C3F1-0303-5B519C002274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71;p46">
              <a:extLst>
                <a:ext uri="{FF2B5EF4-FFF2-40B4-BE49-F238E27FC236}">
                  <a16:creationId xmlns:a16="http://schemas.microsoft.com/office/drawing/2014/main" id="{E7047E63-3CAB-6BE6-0ABE-5B6F66C2BFE7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92D2C87-7E93-D915-D690-59CF785B2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306750"/>
              </p:ext>
            </p:extLst>
          </p:nvPr>
        </p:nvGraphicFramePr>
        <p:xfrm>
          <a:off x="-308740" y="1043393"/>
          <a:ext cx="2246030" cy="22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8" name="矩形 117">
            <a:extLst>
              <a:ext uri="{FF2B5EF4-FFF2-40B4-BE49-F238E27FC236}">
                <a16:creationId xmlns:a16="http://schemas.microsoft.com/office/drawing/2014/main" id="{3B95D25B-715D-1BB4-8E3A-5E49BE9ACD61}"/>
              </a:ext>
            </a:extLst>
          </p:cNvPr>
          <p:cNvSpPr/>
          <p:nvPr/>
        </p:nvSpPr>
        <p:spPr>
          <a:xfrm>
            <a:off x="1595657" y="3416355"/>
            <a:ext cx="6287271" cy="1534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Google Shape;237;p16">
            <a:extLst>
              <a:ext uri="{FF2B5EF4-FFF2-40B4-BE49-F238E27FC236}">
                <a16:creationId xmlns:a16="http://schemas.microsoft.com/office/drawing/2014/main" id="{AF22B640-8126-9505-4773-33D0328CC59F}"/>
              </a:ext>
            </a:extLst>
          </p:cNvPr>
          <p:cNvSpPr txBox="1">
            <a:spLocks/>
          </p:cNvSpPr>
          <p:nvPr/>
        </p:nvSpPr>
        <p:spPr>
          <a:xfrm>
            <a:off x="1773807" y="3338085"/>
            <a:ext cx="2860078" cy="161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    </a:t>
            </a:r>
            <a:r>
              <a:rPr lang="zh-TW" altLang="en-US" u="sng" dirty="0"/>
              <a:t>遊戲引擎</a:t>
            </a:r>
            <a:r>
              <a:rPr lang="zh-TW" altLang="en-US" sz="1400" u="sng" dirty="0"/>
              <a:t>在工程上應用</a:t>
            </a:r>
            <a:endParaRPr lang="en-US" altLang="zh-TW" u="sng" dirty="0"/>
          </a:p>
          <a:p>
            <a:pPr marL="0" indent="0">
              <a:buFont typeface="Roboto Condensed Light"/>
              <a:buNone/>
            </a:pPr>
            <a:r>
              <a:rPr lang="zh-TW" altLang="en-US" sz="1400" b="1" dirty="0"/>
              <a:t>特點</a:t>
            </a:r>
            <a:endParaRPr lang="en-US" altLang="zh-TW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400" dirty="0"/>
              <a:t>互動性</a:t>
            </a:r>
            <a:endParaRPr lang="en-US" altLang="zh-TW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400" dirty="0"/>
              <a:t>空間展示</a:t>
            </a:r>
            <a:endParaRPr lang="en-US" altLang="zh-TW" sz="1400" dirty="0"/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071B1FCA-F178-B6EE-DFC1-EBFE7929398F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4481" y="3518453"/>
            <a:ext cx="350388" cy="390888"/>
          </a:xfrm>
          <a:prstGeom prst="rect">
            <a:avLst/>
          </a:prstGeom>
        </p:spPr>
      </p:pic>
      <p:sp>
        <p:nvSpPr>
          <p:cNvPr id="77" name="Google Shape;237;p16">
            <a:extLst>
              <a:ext uri="{FF2B5EF4-FFF2-40B4-BE49-F238E27FC236}">
                <a16:creationId xmlns:a16="http://schemas.microsoft.com/office/drawing/2014/main" id="{57E315F0-0B3D-716E-17C1-3E9B2AA4EF68}"/>
              </a:ext>
            </a:extLst>
          </p:cNvPr>
          <p:cNvSpPr txBox="1">
            <a:spLocks/>
          </p:cNvSpPr>
          <p:nvPr/>
        </p:nvSpPr>
        <p:spPr>
          <a:xfrm>
            <a:off x="4887319" y="3437656"/>
            <a:ext cx="2860078" cy="141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1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br>
              <a:rPr lang="en-US" altLang="zh-TW" sz="1400" dirty="0"/>
            </a:br>
            <a:endParaRPr lang="en-US" altLang="zh-TW" sz="1400" dirty="0"/>
          </a:p>
          <a:p>
            <a:pPr marL="0" indent="0">
              <a:buNone/>
            </a:pPr>
            <a:r>
              <a:rPr lang="zh-TW" altLang="en-US" sz="1400" b="1" dirty="0"/>
              <a:t>工具</a:t>
            </a:r>
            <a:r>
              <a:rPr lang="en-US" altLang="zh-TW" sz="1400" b="1" dirty="0"/>
              <a:t>/</a:t>
            </a:r>
            <a:r>
              <a:rPr lang="zh-TW" altLang="en-US" sz="1400" b="1" dirty="0"/>
              <a:t>應用</a:t>
            </a:r>
            <a:endParaRPr lang="en-US" altLang="zh-TW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400" dirty="0"/>
              <a:t>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400" dirty="0"/>
              <a:t>人員訓練、管理平台</a:t>
            </a:r>
            <a:endParaRPr lang="en-US" altLang="zh-TW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400" dirty="0"/>
              <a:t>應用穿戴裝置</a:t>
            </a:r>
            <a:endParaRPr lang="en-US" altLang="zh-TW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7C2BB7-50DF-93E8-DD37-2FC47CC9E41C}"/>
              </a:ext>
            </a:extLst>
          </p:cNvPr>
          <p:cNvSpPr/>
          <p:nvPr/>
        </p:nvSpPr>
        <p:spPr>
          <a:xfrm>
            <a:off x="6100701" y="2413460"/>
            <a:ext cx="1070874" cy="5372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278967"/>
      </p:ext>
    </p:extLst>
  </p:cSld>
  <p:clrMapOvr>
    <a:masterClrMapping/>
  </p:clrMapOvr>
  <p:transition advTm="79553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4" y="410236"/>
            <a:ext cx="6275373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小結</a:t>
            </a:r>
            <a:endParaRPr b="0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47" name="資料庫圖表 46">
            <a:extLst>
              <a:ext uri="{FF2B5EF4-FFF2-40B4-BE49-F238E27FC236}">
                <a16:creationId xmlns:a16="http://schemas.microsoft.com/office/drawing/2014/main" id="{A77026D0-20FF-3BE3-14A4-94A53CA4A5E3}"/>
              </a:ext>
            </a:extLst>
          </p:cNvPr>
          <p:cNvGraphicFramePr/>
          <p:nvPr/>
        </p:nvGraphicFramePr>
        <p:xfrm>
          <a:off x="175824" y="26960"/>
          <a:ext cx="6590736" cy="2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Google Shape;237;p16">
            <a:extLst>
              <a:ext uri="{FF2B5EF4-FFF2-40B4-BE49-F238E27FC236}">
                <a16:creationId xmlns:a16="http://schemas.microsoft.com/office/drawing/2014/main" id="{A2CF004F-1DF7-4C0E-BAD6-E822C93A2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4216" y="1155988"/>
            <a:ext cx="4142736" cy="436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59" name="Google Shape;1266;p46">
            <a:extLst>
              <a:ext uri="{FF2B5EF4-FFF2-40B4-BE49-F238E27FC236}">
                <a16:creationId xmlns:a16="http://schemas.microsoft.com/office/drawing/2014/main" id="{88E639E3-F367-B1FC-AD2D-90A147D18FA2}"/>
              </a:ext>
            </a:extLst>
          </p:cNvPr>
          <p:cNvGrpSpPr/>
          <p:nvPr/>
        </p:nvGrpSpPr>
        <p:grpSpPr>
          <a:xfrm>
            <a:off x="292036" y="580107"/>
            <a:ext cx="407743" cy="391135"/>
            <a:chOff x="5233525" y="4954450"/>
            <a:chExt cx="538275" cy="516350"/>
          </a:xfrm>
        </p:grpSpPr>
        <p:sp>
          <p:nvSpPr>
            <p:cNvPr id="61" name="Google Shape;1267;p46">
              <a:extLst>
                <a:ext uri="{FF2B5EF4-FFF2-40B4-BE49-F238E27FC236}">
                  <a16:creationId xmlns:a16="http://schemas.microsoft.com/office/drawing/2014/main" id="{C286219B-B513-7225-5A99-4B2C02D5C67A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8;p46">
              <a:extLst>
                <a:ext uri="{FF2B5EF4-FFF2-40B4-BE49-F238E27FC236}">
                  <a16:creationId xmlns:a16="http://schemas.microsoft.com/office/drawing/2014/main" id="{B3C8A94D-285E-E6D7-AC67-B206A2FF715B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9;p46">
              <a:extLst>
                <a:ext uri="{FF2B5EF4-FFF2-40B4-BE49-F238E27FC236}">
                  <a16:creationId xmlns:a16="http://schemas.microsoft.com/office/drawing/2014/main" id="{CE6DA05D-08C8-6B7E-05AB-287FC1A6C3D5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70;p46">
              <a:extLst>
                <a:ext uri="{FF2B5EF4-FFF2-40B4-BE49-F238E27FC236}">
                  <a16:creationId xmlns:a16="http://schemas.microsoft.com/office/drawing/2014/main" id="{C9BDDBC3-0A56-C85A-1040-88052FB09737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71;p46">
              <a:extLst>
                <a:ext uri="{FF2B5EF4-FFF2-40B4-BE49-F238E27FC236}">
                  <a16:creationId xmlns:a16="http://schemas.microsoft.com/office/drawing/2014/main" id="{B65305BA-422A-5DC3-26E5-B5966C908F1E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72;p46">
              <a:extLst>
                <a:ext uri="{FF2B5EF4-FFF2-40B4-BE49-F238E27FC236}">
                  <a16:creationId xmlns:a16="http://schemas.microsoft.com/office/drawing/2014/main" id="{B15C1EBA-A338-A0D4-C510-7982F6917225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73;p46">
              <a:extLst>
                <a:ext uri="{FF2B5EF4-FFF2-40B4-BE49-F238E27FC236}">
                  <a16:creationId xmlns:a16="http://schemas.microsoft.com/office/drawing/2014/main" id="{4D549F0F-5EBB-981B-D634-E944473EBC18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4;p46">
              <a:extLst>
                <a:ext uri="{FF2B5EF4-FFF2-40B4-BE49-F238E27FC236}">
                  <a16:creationId xmlns:a16="http://schemas.microsoft.com/office/drawing/2014/main" id="{3A762089-53A7-6218-74F9-9D2379D31E89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5;p46">
              <a:extLst>
                <a:ext uri="{FF2B5EF4-FFF2-40B4-BE49-F238E27FC236}">
                  <a16:creationId xmlns:a16="http://schemas.microsoft.com/office/drawing/2014/main" id="{321DEBA1-7CC9-2DD0-B0E9-D2F99DA9CD27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6;p46">
              <a:extLst>
                <a:ext uri="{FF2B5EF4-FFF2-40B4-BE49-F238E27FC236}">
                  <a16:creationId xmlns:a16="http://schemas.microsoft.com/office/drawing/2014/main" id="{89871C54-6D0E-86B1-47DA-118AF7DD14D2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7;p46">
              <a:extLst>
                <a:ext uri="{FF2B5EF4-FFF2-40B4-BE49-F238E27FC236}">
                  <a16:creationId xmlns:a16="http://schemas.microsoft.com/office/drawing/2014/main" id="{5143DB93-FF26-6132-D331-0EA2FCAE0BD3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橢圓 76">
            <a:extLst>
              <a:ext uri="{FF2B5EF4-FFF2-40B4-BE49-F238E27FC236}">
                <a16:creationId xmlns:a16="http://schemas.microsoft.com/office/drawing/2014/main" id="{6CA562D8-5A3A-7F98-E6ED-60B02CB9256A}"/>
              </a:ext>
            </a:extLst>
          </p:cNvPr>
          <p:cNvSpPr/>
          <p:nvPr/>
        </p:nvSpPr>
        <p:spPr>
          <a:xfrm>
            <a:off x="1564426" y="2059722"/>
            <a:ext cx="1620000" cy="162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長時間</a:t>
            </a:r>
            <a:b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趨勢觀察</a:t>
            </a: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880DDE33-96D7-1AC6-9AA4-31B000533996}"/>
              </a:ext>
            </a:extLst>
          </p:cNvPr>
          <p:cNvSpPr/>
          <p:nvPr/>
        </p:nvSpPr>
        <p:spPr>
          <a:xfrm>
            <a:off x="3736036" y="2059722"/>
            <a:ext cx="1620000" cy="16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低成本</a:t>
            </a:r>
            <a:b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低功耗</a:t>
            </a: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E89957A2-7148-5B61-0887-438C60271D34}"/>
              </a:ext>
            </a:extLst>
          </p:cNvPr>
          <p:cNvSpPr/>
          <p:nvPr/>
        </p:nvSpPr>
        <p:spPr>
          <a:xfrm>
            <a:off x="5907646" y="2059722"/>
            <a:ext cx="1620000" cy="1620000"/>
          </a:xfrm>
          <a:prstGeom prst="ellipse">
            <a:avLst/>
          </a:prstGeom>
          <a:solidFill>
            <a:srgbClr val="F49AD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互動平台</a:t>
            </a:r>
            <a:b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雛形</a:t>
            </a:r>
          </a:p>
        </p:txBody>
      </p:sp>
    </p:spTree>
    <p:extLst>
      <p:ext uri="{BB962C8B-B14F-4D97-AF65-F5344CB8AC3E}">
        <p14:creationId xmlns:p14="http://schemas.microsoft.com/office/powerpoint/2010/main" val="16437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841"/>
    </mc:Choice>
    <mc:Fallback xmlns="">
      <p:transition advTm="4884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88219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Arduino</a:t>
            </a:r>
            <a:r>
              <a:rPr lang="zh-TW" altLang="en-US" dirty="0"/>
              <a:t>監測模組建置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0" b="1" dirty="0">
                <a:solidFill>
                  <a:srgbClr val="3F53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7631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68"/>
    </mc:Choice>
    <mc:Fallback xmlns="">
      <p:transition advTm="316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a71254c6-9b5c-4b4f-a823-97523a75337e"/>
  <p:tag name="CAPTIONINTERNALID" val="b26f9718-2391-4ea5-b6fc-41431301dbfc"/>
  <p:tag name="CAPTIONITEMSYSNAME" val="@數據呈現頁面查看橫向阻力趨勢資訊00:00:18.9-00:00:27.7"/>
  <p:tag name="BOOKMARKENTRYNAME" val="@數據呈現頁面00:00:18.9"/>
  <p:tag name="BOOKMARKEXITNAME" val="@數據呈現頁面00:00:27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502a9d3e-92fa-45b8-8ba5-99964c9d5be4"/>
  <p:tag name="TEMPPRESENTATIONFILE" val="C:\Users\USER\AppData\Local\Temp\tmp5DFC.tmp"/>
  <p:tag name="TEMPMEDIAFILENAME" val="C:\Users\USER\AppData\Local\Temp\tmp5E99_@表單填寫 AdobeExpress"/>
  <p:tag name="MEDIAFADEDURATION" val="0.2"/>
  <p:tag name="MEDIATRANSPARENCY" val="0.3"/>
  <p:tag name="MEDIACAPTIONSPROMPTED" val="False"/>
  <p:tag name="MEDIACAPTIONSHIDDEN" val="False"/>
  <p:tag name="CUSTOMXMLPARTID" val="{FF84ECA0-4E65-4686-A77B-99D3DBAECBFA}"/>
  <p:tag name="MEDIACAPTIONCOU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502a9d3e-92fa-45b8-8ba5-99964c9d5be4"/>
  <p:tag name="CAPTIONINTERNALID" val="d0136572-3b28-4a3e-a70d-8d12690311ac"/>
  <p:tag name="CAPTIONITEMSYSNAME" val="@表單填寫 AdobeExpress填寫狀態說明資訊00:00:00.6-00:00:06.1"/>
  <p:tag name="BOOKMARKENTRYNAME" val="@表單填寫 AdobeExpress00:00:00.6"/>
  <p:tag name="BOOKMARKEXITNAME" val="@表單填寫 AdobeExpress00:00:06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502a9d3e-92fa-45b8-8ba5-99964c9d5be4"/>
  <p:tag name="CAPTIONINTERNALID" val="0de303e7-e279-4802-9561-6e78804e53a1"/>
  <p:tag name="CAPTIONITEMSYSNAME" val="@表單填寫 AdobeExpress匯出至excel檔00:00:10.4-00:00:13.8"/>
  <p:tag name="BOOKMARKENTRYNAME" val="@表單填寫 AdobeExpress00:00:10.4"/>
  <p:tag name="BOOKMARKEXITNAME" val="@表單填寫 AdobeExpress00:00:13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207f506b-9379-424a-9c9f-860dae92a4bb"/>
  <p:tag name="MEDIAFADEDURATION" val="0.2"/>
  <p:tag name="MEDIATRANSPARENCY" val="0.3"/>
  <p:tag name="MEDIACAPTIONSPROMPTED" val="False"/>
  <p:tag name="MEDIACAPTIONSHIDDEN" val="False"/>
  <p:tag name="MEDIACAPTIONCOUNT" val="True"/>
  <p:tag name="CUSTOMXMLPARTID" val="{46D7D45E-CC60-4323-9C9C-54E9F7A4DAFB}"/>
  <p:tag name="TEMPPRESENTATIONFILE" val="C:\Users\USER\AppData\Local\Temp\tmp90C0.tmp"/>
  <p:tag name="TEMPMEDIAFILENAME" val="C:\Users\USER\AppData\Local\Temp\tmp917C_模型頁面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207f506b-9379-424a-9c9f-860dae92a4bb"/>
  <p:tag name="CAPTIONINTERNALID" val="cb32b592-5737-491b-903e-482cad967ecc"/>
  <p:tag name="BOOKMARKEXITNAME" val="模型頁面00:00:02.6"/>
  <p:tag name="CAPTIONITEMSYSNAME" val="模型頁面完成狀態說明，返回模型頁面00:00:00.5-00:00:02.6"/>
  <p:tag name="BOOKMARKENTRYNAME" val="模型頁面00:00:0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207f506b-9379-424a-9c9f-860dae92a4bb"/>
  <p:tag name="CAPTIONINTERNALID" val="27dc523d-297b-4079-a179-d333069966f6"/>
  <p:tag name="BOOKMARKENTRYNAME" val="模型頁面00:00:06.5"/>
  <p:tag name="BOOKMARKEXITNAME" val="模型頁面00:00:09.0"/>
  <p:tag name="CAPTIONITEMSYSNAME" val="模型頁面測站狀態摘要同步更新，提供管理人員快速查閱00:00:06.5-00:00:09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5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a71254c6-9b5c-4b4f-a823-97523a75337e"/>
  <p:tag name="TEMPPRESENTATIONFILE" val="C:\Users\USER\AppData\Local\Temp\tmpA6FB.tmp"/>
  <p:tag name="TEMPMEDIAFILENAME" val="C:\Users\USER\AppData\Local\Temp\tmpA7D7_@數據呈現頁面"/>
  <p:tag name="MEDIAFADEDURATION" val="0.2"/>
  <p:tag name="MEDIATRANSPARENCY" val="0.3"/>
  <p:tag name="MEDIACAPTIONSPROMPTED" val="False"/>
  <p:tag name="MEDIACAPTIONSHIDDEN" val="False"/>
  <p:tag name="CUSTOMXMLPARTID" val="{D1B6252D-6893-4A4C-800B-1AF328080255}"/>
  <p:tag name="MEDIACAPTIONCOUNT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a71254c6-9b5c-4b4f-a823-97523a75337e"/>
  <p:tag name="CAPTIONINTERNALID" val="d53c5a11-b784-4306-b632-32af8328ad73"/>
  <p:tag name="CAPTIONITEMSYSNAME" val="@數據呈現頁面模型頁面移動至測站位置00:00:00.9-00:00:04.1"/>
  <p:tag name="BOOKMARKENTRYNAME" val="@數據呈現頁面00:00:00.9"/>
  <p:tag name="BOOKMARKEXITNAME" val="@數據呈現頁面00:00:0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a71254c6-9b5c-4b4f-a823-97523a75337e"/>
  <p:tag name="CAPTIONINTERNALID" val="996d8fdc-2810-4596-b3b1-417eb715b730"/>
  <p:tag name="CAPTIONITEMSYSNAME" val="@數據呈現頁面點選監測資訊按鈕00:00:04.1-00:00:05.8"/>
  <p:tag name="BOOKMARKENTRYNAME" val="@數據呈現頁面00:00:04.1"/>
  <p:tag name="BOOKMARKEXITNAME" val="@數據呈現頁面00:00:0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a71254c6-9b5c-4b4f-a823-97523a75337e"/>
  <p:tag name="CAPTIONINTERNALID" val="fc4856ab-38a7-4d7f-8b7b-4c3150cdf7b3"/>
  <p:tag name="CAPTIONITEMSYSNAME" val="@數據呈現頁面查看路段詳細資訊00:00:07.6-00:00:09.0"/>
  <p:tag name="BOOKMARKENTRYNAME" val="@數據呈現頁面00:00:07.6"/>
  <p:tag name="BOOKMARKEXITNAME" val="@數據呈現頁面00:00:09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a71254c6-9b5c-4b4f-a823-97523a75337e"/>
  <p:tag name="CAPTIONINTERNALID" val="2d15a1b0-3030-4b23-9ad7-07646743ff52"/>
  <p:tag name="CAPTIONITEMSYSNAME" val="@數據呈現頁面查看列車振動趨勢資訊00:00:09.4-00:00:18.9"/>
  <p:tag name="BOOKMARKENTRYNAME" val="@數據呈現頁面00:00:09.4"/>
  <p:tag name="BOOKMARKEXITNAME" val="@數據呈現頁面00:00:18.9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��< ? x m l   v e r s i o n = " 1 . 0 "   e n c o d i n g = " u t f - 1 6 " ? > < C a p t i o n I t e m s L i s t   x m l n s : x s d = " h t t p : / / w w w . w 3 . o r g / 2 0 0 1 / X M L S c h e m a "   x m l n s : x s i = " h t t p : / / w w w . w 3 . o r g / 2 0 0 1 / X M L S c h e m a - i n s t a n c e " > < I d > a 7 1 2 5 4 c 6 - 9 b 5 c - 4 b 4 f - a 8 2 3 - 9 7 5 2 3 a 7 5 3 3 7 e < / I d > < C a p t i o n I t e m s > < C a p t i o n I t e m > < I n t e r n a l I d > d 5 3 c 5 a 1 1 - b 7 8 4 - 4 3 0 6 - b 6 3 2 - 3 2 a f 8 3 2 8 a d 7 3 < / I n t e r n a l I d > < N a m e > @ xe�dHT�s�b�!j�W�b��y�R�,n�zMOn0 0 : 0 0 : 0 0 . 9 - 0 0 : 0 0 : 0 4 . 1 < / N a m e > < T e x t > !j�W�b��y�R�,n�zMOn< / T e x t > < B o o k M a r k E n t r y N a m e > @ xe�dHT�s�b�0 0 : 0 0 : 0 0 . 9 < / B o o k M a r k E n t r y N a m e > < B o o k M a r k E x i t N a m e > @ xe�dHT�s�b�0 0 : 0 0 : 0 4 . 1 < / B o o k M a r k E x i t N a m e > < B o o k M a r k E n t r y P o s i t i o n > 9 4 6 < / B o o k M a r k E n t r y P o s i t i o n > < B o o k M a r k E x i t P o s i t i o n > 4 1 0 7 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 9 9 6 d 8 f d c - 2 8 1 0 - 4 5 9 6 - b 3 b 1 - 4 1 7 e b 7 1 5 b 7 3 0 < / I n t e r n a l I d > < N a m e > @ xe�dHT�s�b�ޞx��v,nǌ
�	c�0 0 : 0 0 : 0 4 . 1 - 0 0 : 0 0 : 0 5 . 8 < / N a m e > < T e x t > ޞx��v,nǌ
�	c�< / T e x t > < B o o k M a r k E n t r y N a m e > @ xe�dHT�s�b�0 0 : 0 0 : 0 4 . 1 < / B o o k M a r k E n t r y N a m e > < B o o k M a r k E x i t N a m e > @ xe�dHT�s�b�0 0 : 0 0 : 0 5 . 8 < / B o o k M a r k E x i t N a m e > < B o o k M a r k E n t r y P o s i t i o n > 4 1 0 7 < / B o o k M a r k E n t r y P o s i t i o n > < B o o k M a r k E x i t P o s i t i o n > 5 8 6 7 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 f c 4 8 5 6 a b - 3 8 a 7 - 4 d 7 f - 8 b 7 b - 4 c 3 1 5 0 c d f 7 b 3 < / I n t e r n a l I d > < N a m e > @ xe�dHT�s�b��gwks�0}ǌ
�0 0 : 0 0 : 0 7 . 6 - 0 0 : 0 0 : 0 9 . 0 < / N a m e > < T e x t > �gwks�0}ǌ
�< / T e x t > < B o o k M a r k E n t r y N a m e > @ xe�dHT�s�b�0 0 : 0 0 : 0 7 . 6 < / B o o k M a r k E n t r y N a m e > < B o o k M a r k E x i t N a m e > @ xe�dHT�s�b�0 0 : 0 0 : 0 9 . 0 < / B o o k M a r k E x i t N a m e > < B o o k M a r k E n t r y P o s i t i o n > 7 6 8 7 < / B o o k M a r k E n t r y P o s i t i o n > < B o o k M a r k E x i t P o s i t i o n > 9 0 0 0 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 2 d 1 5 a 1 b 0 - 3 0 3 0 - 4 b 2 3 - 9 a d 7 - 0 7 6 4 6 7 4 3 f f 5 2 < / I n t e r n a l I d > < N a m e > @ xe�dHT�s�b��gwRʎ/c�R���Rǌ
�0 0 : 0 0 : 0 9 . 4 - 0 0 : 0 0 : 1 8 . 9 < / N a m e > < T e x t > �gwRʎ/c�R���Rǌ
�< / T e x t > < B o o k M a r k E n t r y N a m e > @ xe�dHT�s�b�0 0 : 0 0 : 0 9 . 4 < / B o o k M a r k E n t r y N a m e > < B o o k M a r k E x i t N a m e > @ xe�dHT�s�b�0 0 : 0 0 : 1 8 . 9 < / B o o k M a r k E x i t N a m e > < B o o k M a r k E n t r y P o s i t i o n > 9 4 8 7 < / B o o k M a r k E n t r y P o s i t i o n > < B o o k M a r k E x i t P o s i t i o n > 1 8 9 3 7 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 b 2 6 f 9 7 1 8 - 2 3 9 1 - 4 e a 5 - b 6 f c - 4 1 4 3 1 3 0 1 d b f c < / I n t e r n a l I d > < N a m e > @ xe�dHT�s�b��gwkjT;��R���Rǌ
�0 0 : 0 0 : 1 8 . 9 - 0 0 : 0 0 : 2 7 . 7 < / N a m e > < T e x t > �gwkjT;��R���Rǌ
�< / T e x t > < B o o k M a r k E n t r y N a m e > @ xe�dHT�s�b�0 0 : 0 0 : 1 8 . 9 < / B o o k M a r k E n t r y N a m e > < B o o k M a r k E x i t N a m e > @ xe�dHT�s�b�0 0 : 0 0 : 2 7 . 7 < / B o o k M a r k E x i t N a m e > < B o o k M a r k E n t r y P o s i t i o n > 1 8 9 3 7 < / B o o k M a r k E n t r y P o s i t i o n > < B o o k M a r k E x i t P o s i t i o n > 2 7 7 0 7 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/ C a p t i o n I t e m s > < / C a p t i o n I t e m s L i s t > 
</file>

<file path=customXml/item2.xml>��< ? x m l   v e r s i o n = " 1 . 0 "   e n c o d i n g = " u t f - 1 6 " ? > < C a p t i o n I t e m s L i s t   x m l n s : x s d = " h t t p : / / w w w . w 3 . o r g / 2 0 0 1 / X M L S c h e m a "   x m l n s : x s i = " h t t p : / / w w w . w 3 . o r g / 2 0 0 1 / X M L S c h e m a - i n s t a n c e " > < I d > 1 e 1 6 b a 6 0 - 9 f d b - 4 4 4 1 - 9 8 e 7 - a 1 f 0 b e 4 8 7 f 2 2 < / I d > < C a p t i o n I t e m s > < C a p t i o n I t e m > < I n t e r n a l I d > e c 6 d b d f 8 - 6 3 d 8 - 4 9 7 f - b 9 5 8 - 6 9 9 a e 3 b 5 0 9 8 c < / I n t e r n a l I d > < N a m e > U\:yxe�dWh�_ A d o b e E x p r e s s !j�W�b��y�R�,n�zMOn0 0 : 0 0 : 0 0 . 1 - 0 0 : 0 0 : 0 1 . 7 < / N a m e > < T e x t > !j�W�b��y�R�,n�zMOn< / T e x t > < B o o k M a r k E n t r y N a m e > U\:yxe�dWh�_ A d o b e E x p r e s s 0 0 : 0 0 : 0 0 . 1 < / B o o k M a r k E n t r y N a m e > < B o o k M a r k E x i t N a m e > U\:yxe�dWh�_ A d o b e E x p r e s s 0 0 : 0 0 : 0 1 . 7 < / B o o k M a r k E x i t N a m e > < B o o k M a r k E n t r y P o s i t i o n > 1 9 8 < / B o o k M a r k E n t r y P o s i t i o n > < B o o k M a r k E x i t P o s i t i o n > 1 7 5 8 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 7 9 a 1 5 7 8 6 - f 2 2 3 - 4 3 5 1 - b 0 a c - 2 4 2 3 2 b 8 c a b 1 7 < / I n t e r n a l I d > < N a m e > U\:yxe�dWh�_ A d o b e E x p r e s s ޞx��v,nǌ
�	c�0 0 : 0 0 : 0 1 . 7 - 0 0 : 0 0 : 0 5 . 1 < / N a m e > < T e x t > ޞx��v,nǌ
�	c�< / T e x t > < B o o k M a r k E n t r y N a m e > U\:yxe�dWh�_ A d o b e E x p r e s s 0 0 : 0 0 : 0 1 . 7 < / B o o k M a r k E n t r y N a m e > < B o o k M a r k E x i t N a m e > U\:yxe�dWh�_ A d o b e E x p r e s s 0 0 : 0 0 : 0 5 . 1 < / B o o k M a r k E x i t N a m e > < B o o k M a r k E n t r y P o s i t i o n > 1 7 5 8 < / B o o k M a r k E n t r y P o s i t i o n > < B o o k M a r k E x i t P o s i t i o n > 5 1 5 4 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 5 8 d 4 c 6 4 5 - 9 f c c - 4 d 2 0 - 8 b e 1 - f 5 0 8 5 8 8 c 4 e 4 2 < / I n t e r n a l I d > < N a m e > U\:yxe�dWh�_ A d o b e E x p r e s s o�:yks�0}ǌ
�0 0 : 0 0 : 0 7 . 2 - 0 0 : 0 0 : 0 9 . 1 < / N a m e > < T e x t > o�:yks�0}ǌ
�< / T e x t > < B o o k M a r k E n t r y N a m e > U\:yxe�dWh�_ A d o b e E x p r e s s 0 0 : 0 0 : 0 7 . 2 < / B o o k M a r k E n t r y N a m e > < B o o k M a r k E x i t N a m e > U\:yxe�dWh�_ A d o b e E x p r e s s 0 0 : 0 0 : 0 9 . 1 < / B o o k M a r k E x i t N a m e > < B o o k M a r k E n t r y P o s i t i o n > 7 2 4 2 < / B o o k M a r k E n t r y P o s i t i o n > < B o o k M a r k E x i t P o s i t i o n > 9 1 1 2 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 8 f c f e 1 f 3 - 0 5 2 0 - 4 7 e 5 - 8 4 1 d - 4 0 a c b 5 9 f c 8 2 e < / I n t e r n a l I d > < N a m e > U\:yxe�dWh�_ A d o b e E x p r e s s �gwRʎ/c�R���Rǌ
�0 0 : 0 0 : 0 9 . 1 - 0 0 : 0 0 : 1 8 . 5 < / N a m e > < T e x t > �gwRʎ/c�R���Rǌ
�< / T e x t > < B o o k M a r k E n t r y N a m e > U\:yxe�dWh�_ A d o b e E x p r e s s 0 0 : 0 0 : 0 9 . 1 < / B o o k M a r k E n t r y N a m e > < B o o k M a r k E x i t N a m e > U\:yxe�dWh�_ A d o b e E x p r e s s 0 0 : 0 0 : 1 8 . 5 < / B o o k M a r k E x i t N a m e > < B o o k M a r k E n t r y P o s i t i o n > 9 1 1 2 < / B o o k M a r k E n t r y P o s i t i o n > < B o o k M a r k E x i t P o s i t i o n > 1 8 5 0 2 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 f 8 8 9 1 d 0 c - c 6 b 1 - 4 4 a 6 - 8 f a b - 8 4 d 8 f 4 1 4 7 c c 2 < / I n t e r n a l I d > < N a m e > U\:yxe�dWh�_ A d o b e E x p r e s s �gwkjT;��R���Rǌ
�0 0 : 0 0 : 1 8 . 5 - 0 0 : 0 0 : 2 6 . 1 < / N a m e > < T e x t > �gwkjT;��R���Rǌ
�< / T e x t > < B o o k M a r k E n t r y N a m e > U\:yxe�dWh�_ A d o b e E x p r e s s 0 0 : 0 0 : 1 8 . 5 < / B o o k M a r k E n t r y N a m e > < B o o k M a r k E x i t N a m e > U\:yxe�dWh�_ A d o b e E x p r e s s 0 0 : 0 0 : 2 6 . 1 < / B o o k M a r k E x i t N a m e > < B o o k M a r k E n t r y P o s i t i o n > 1 8 5 0 2 < / B o o k M a r k E n t r y P o s i t i o n > < B o o k M a r k E x i t P o s i t i o n > 2 6 1 8 0 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/ C a p t i o n I t e m s > < / C a p t i o n I t e m s L i s t > 
</file>

<file path=customXml/item3.xml>��< ? x m l   v e r s i o n = " 1 . 0 "   e n c o d i n g = " u t f - 1 6 " ? > < C a p t i o n I t e m s L i s t   x m l n s : x s d = " h t t p : / / w w w . w 3 . o r g / 2 0 0 1 / X M L S c h e m a "   x m l n s : x s i = " h t t p : / / w w w . w 3 . o r g / 2 0 0 1 / X M L S c h e m a - i n s t a n c e " > < I d > e 3 d a 9 7 2 c - d d 5 9 - 4 7 0 c - a 6 0 0 - c b 2 5 7 8 f 1 e b 5 a < / I d > < C a p t i o n I t e m s > < C a p t i o n I t e m > < I n t e r n a l I d > 9 f b c 4 c 9 7 - a 3 3 e - 4 e 2 d - 9 4 b e - 2 0 3 b 1 c 8 3 a e 4 b < / I n t e r n a l I d > < N a m e > h��UkX�[_ A d o b e E x p r e s s kX�[�rKa��fǌ
�0 0 : 0 0 : 0 1 . 0 - 0 0 : 0 0 : 1 1 . 5 < / N a m e > < T e x t > kX�[�rKa��fǌ
�< / T e x t > < B o o k M a r k E n t r y N a m e > h��UkX�[_ A d o b e E x p r e s s 0 0 : 0 0 : 0 1 . 0 < / B o o k M a r k E n t r y N a m e > < B o o k M a r k E x i t N a m e > h��UkX�[_ A d o b e E x p r e s s 0 0 : 0 0 : 1 1 . 5 < / B o o k M a r k E x i t N a m e > < B o o k M a r k E n t r y P o s i t i o n > 1 0 9 4 < / B o o k M a r k E n t r y P o s i t i o n > < B o o k M a r k E x i t P o s i t i o n > 1 1 5 7 0 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 e 5 1 e 0 4 2 a - 3 f 9 3 - 4 4 e c - 9 c a 8 - b d b e 7 7 0 0 9 6 9 f < / I n t e r n a l I d > < N a m e > h��UkX�[_ A d o b e E x p r e s s /S�Q�e x c e l �j0 0 : 0 0 : 1 5 . 5 - 0 0 : 0 0 : 1 8 . 0 < / N a m e > < T e x t > /S�Q�e x c e l �j< / T e x t > < B o o k M a r k E n t r y N a m e > h��UkX�[_ A d o b e E x p r e s s 0 0 : 0 0 : 1 5 . 5 < / B o o k M a r k E n t r y N a m e > < B o o k M a r k E x i t N a m e > h��UkX�[_ A d o b e E x p r e s s 0 0 : 0 0 : 1 8 . 0 < / B o o k M a r k E x i t N a m e > < B o o k M a r k E n t r y P o s i t i o n > 1 5 5 3 6 < / B o o k M a r k E n t r y P o s i t i o n > < B o o k M a r k E x i t P o s i t i o n > 1 8 0 0 0 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/ C a p t i o n I t e m s > < / C a p t i o n I t e m s L i s t > 
</file>

<file path=customXml/item4.xml>��< ? x m l   v e r s i o n = " 1 . 0 "   e n c o d i n g = " u t f - 1 6 " ? > < C a p t i o n I t e m s L i s t   x m l n s : x s d = " h t t p : / / w w w . w 3 . o r g / 2 0 0 1 / X M L S c h e m a "   x m l n s : x s i = " h t t p : / / w w w . w 3 . o r g / 2 0 0 1 / X M L S c h e m a - i n s t a n c e " > < I d > 2 0 7 f 5 0 6 b - 9 3 7 9 - 4 2 4 a - 9 c 9 f - 8 6 0 d a e 9 2 a 4 b b < / I d > < C a p t i o n I t e m s > < C a p t i o n I t e m > < I n t e r n a l I d > c b 3 2 b 5 9 2 - 5 7 3 7 - 4 9 1 b - 9 0 3 e - 4 8 2 c a d 9 6 7 e c c < / I n t e r n a l I d > < N a m e > !j�W�b��[b�rKa��f�ԏ�V!j�W�b�0 0 : 0 0 : 0 0 . 5 - 0 0 : 0 0 : 0 2 . 6 < / N a m e > < T e x t > �[b�rKa��f�ԏ�V!j�W�b�< / T e x t > < B o o k M a r k E n t r y N a m e > !j�W�b�0 0 : 0 0 : 0 0 . 5 < / B o o k M a r k E n t r y N a m e > < B o o k M a r k E x i t N a m e > !j�W�b�0 0 : 0 0 : 0 2 . 6 < / B o o k M a r k E x i t N a m e > < B o o k M a r k E n t r y P o s i t i o n > 5 4 0 < / B o o k M a r k E n t r y P o s i t i o n > < B o o k M a r k E x i t P o s i t i o n > 2 6 2 0 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 2 7 d c 5 2 3 d - 2 9 7 b - 4 0 7 9 - a 1 7 9 - d 3 3 3 0 6 9 9 6 6 f 6 < / I n t e r n a l I d > < N a m e > !j�W�b�,n�z�rKaXd��Tek�f�e��c�O�{t�N�T�_��g��0 0 : 0 0 : 0 6 . 5 - 0 0 : 0 0 : 0 9 . 0 < / N a m e > < T e x t > ,n�z�rKaXd��Tek�f�e��c�O�{t�N�T�_��g��< / T e x t > < B o o k M a r k E n t r y N a m e > !j�W�b�0 0 : 0 0 : 0 6 . 5 < / B o o k M a r k E n t r y N a m e > < B o o k M a r k E x i t N a m e > !j�W�b�0 0 : 0 0 : 0 9 . 0 < / B o o k M a r k E x i t N a m e > < B o o k M a r k E n t r y P o s i t i o n > 6 5 2 0 < / B o o k M a r k E n t r y P o s i t i o n > < B o o k M a r k E x i t P o s i t i o n > 9 0 2 0 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/ C a p t i o n I t e m s > < / C a p t i o n I t e m s L i s t > 
</file>

<file path=customXml/item5.xml>��< ? x m l   v e r s i o n = " 1 . 0 "   e n c o d i n g = " u t f - 1 6 " ? > < C a p t i o n I t e m s L i s t   x m l n s : x s d = " h t t p : / / w w w . w 3 . o r g / 2 0 0 1 / X M L S c h e m a "   x m l n s : x s i = " h t t p : / / w w w . w 3 . o r g / 2 0 0 1 / X M L S c h e m a - i n s t a n c e " > < I d > 5 0 2 a 9 d 3 e - 9 2 f a - 4 5 b 8 - 8 b a 5 - 9 9 9 6 4 c 9 d 5 b e 4 < / I d > < C a p t i o n I t e m s > < C a p t i o n I t e m > < I n t e r n a l I d > d 0 1 3 6 5 7 2 - 3 b 2 8 - 4 a 3 e - a 7 0 d - 8 d 1 2 6 9 0 3 1 1 a c < / I n t e r n a l I d > < N a m e > @ h��UkX�[  A d o b e E x p r e s s kX�[�rKa��fǌ
�0 0 : 0 0 : 0 0 . 6 - 0 0 : 0 0 : 0 6 . 1 < / N a m e > < T e x t > kX�[�rKa��fǌ
�< / T e x t > < B o o k M a r k E n t r y N a m e > @ h��UkX�[  A d o b e E x p r e s s 0 0 : 0 0 : 0 0 . 6 < / B o o k M a r k E n t r y N a m e > < B o o k M a r k E x i t N a m e > @ h��UkX�[  A d o b e E x p r e s s 0 0 : 0 0 : 0 6 . 1 < / B o o k M a r k E x i t N a m e > < B o o k M a r k E n t r y P o s i t i o n > 6 5 7 < / B o o k M a r k E n t r y P o s i t i o n > < B o o k M a r k E x i t P o s i t i o n > 6 1 7 6 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C a p t i o n I t e m > < I n t e r n a l I d > 0 d e 3 0 3 e 7 - e 2 7 9 - 4 8 0 2 - 9 5 6 1 - 6 e 7 8 8 0 4 e 5 3 a 1 < / I n t e r n a l I d > < N a m e > @ h��UkX�[  A d o b e E x p r e s s /S�Q�e x c e l �j0 0 : 0 0 : 1 0 . 4 - 0 0 : 0 0 : 1 3 . 8 < / N a m e > < T e x t > /S�Q�e x c e l �j< / T e x t > < B o o k M a r k E n t r y N a m e > @ h��UkX�[  A d o b e E x p r e s s 0 0 : 0 0 : 1 0 . 4 < / B o o k M a r k E n t r y N a m e > < B o o k M a r k E x i t N a m e > @ h��UkX�[  A d o b e E x p r e s s 0 0 : 0 0 : 1 3 . 8 < / B o o k M a r k E x i t N a m e > < B o o k M a r k E n t r y P o s i t i o n > 1 0 4 9 6 < / B o o k M a r k E n t r y P o s i t i o n > < B o o k M a r k E x i t P o s i t i o n > 1 3 8 1 7 < / B o o k M a r k E x i t P o s i t i o n > < I s E x i t P o s i t i o n D e r i v e d > f a l s e < / I s E x i t P o s i t i o n D e r i v e d > < C a p t i o n S t y l e > < F o n t N a m e > �_ߎckўԚ< / F o n t N a m e > < F o n t S t y l e > R e g u l a r < / F o n t S t y l e > < T e x t A l i g n S t y l e P r o p e r t y > c e n t e r < / T e x t A l i g n S t y l e P r o p e r t y > < F o n t C o l o r I n t e g e r > 1 6 7 7 7 2 1 5 < / F o n t C o l o r I n t e g e r > < B a c k g r o u n d C o l o r I n t e g e r > 0 < / B a c k g r o u n d C o l o r I n t e g e r > < C a p t i o n L o c a t i o n > V i d e o B o t t o m < / C a p t i o n L o c a t i o n > < F o n t S i z e > < V a l u e > 2 2 < / V a l u e > < U n i t > P o i n t < / U n i t > < / F o n t S i z e > < / C a p t i o n S t y l e > < / C a p t i o n I t e m > < / C a p t i o n I t e m s > < / C a p t i o n I t e m s L i s t > 
</file>

<file path=customXml/itemProps1.xml><?xml version="1.0" encoding="utf-8"?>
<ds:datastoreItem xmlns:ds="http://schemas.openxmlformats.org/officeDocument/2006/customXml" ds:itemID="{D1B6252D-6893-4A4C-800B-1AF328080255}">
  <ds:schemaRefs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1B7430-BD11-483C-9EE2-4F6313395EA8}">
  <ds:schemaRefs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81818DF-4B58-4D5D-847D-FE4F55D47E0C}">
  <ds:schemaRefs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6D7D45E-CC60-4323-9C9C-54E9F7A4DAFB}">
  <ds:schemaRefs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FF84ECA0-4E65-4686-A77B-99D3DBAECBFA}">
  <ds:schemaRefs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15344</TotalTime>
  <Words>3147</Words>
  <Application>Microsoft Office PowerPoint</Application>
  <PresentationFormat>如螢幕大小 (16:9)</PresentationFormat>
  <Paragraphs>667</Paragraphs>
  <Slides>36</Slides>
  <Notes>34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Arvo</vt:lpstr>
      <vt:lpstr>微軟正黑體</vt:lpstr>
      <vt:lpstr>新細明體</vt:lpstr>
      <vt:lpstr>Arial</vt:lpstr>
      <vt:lpstr>Cambria Math</vt:lpstr>
      <vt:lpstr>Roboto Condensed</vt:lpstr>
      <vt:lpstr>Roboto Condensed Light</vt:lpstr>
      <vt:lpstr>Times New Roman</vt:lpstr>
      <vt:lpstr>Wingdings</vt:lpstr>
      <vt:lpstr>Salerio template</vt:lpstr>
      <vt:lpstr>結合Arduino與Unity應用於軌道監測之可行性評估 Feasibility of Railway Monitoring Application by Integrating Arduino and Unity</vt:lpstr>
      <vt:lpstr>大綱</vt:lpstr>
      <vt:lpstr>緒論</vt:lpstr>
      <vt:lpstr>動機與目的</vt:lpstr>
      <vt:lpstr>研究架構與流程</vt:lpstr>
      <vt:lpstr>文獻回顧</vt:lpstr>
      <vt:lpstr>文獻回顧</vt:lpstr>
      <vt:lpstr>小結</vt:lpstr>
      <vt:lpstr>Arduino監測模組建置</vt:lpstr>
      <vt:lpstr>說明項目</vt:lpstr>
      <vt:lpstr>使用工具介紹</vt:lpstr>
      <vt:lpstr>模組規劃與配置</vt:lpstr>
      <vt:lpstr>現地安裝</vt:lpstr>
      <vt:lpstr>數據接收與處理</vt:lpstr>
      <vt:lpstr>Unity管理平台建置</vt:lpstr>
      <vt:lpstr>說明項目</vt:lpstr>
      <vt:lpstr>使用軟體介紹</vt:lpstr>
      <vt:lpstr>建置軌道模型</vt:lpstr>
      <vt:lpstr>管理平台頁面建置</vt:lpstr>
      <vt:lpstr>監測成果與互動平台應用</vt:lpstr>
      <vt:lpstr>監測成果說明項目</vt:lpstr>
      <vt:lpstr>車種數據特性</vt:lpstr>
      <vt:lpstr>車種數據特性</vt:lpstr>
      <vt:lpstr>數值現象探討</vt:lpstr>
      <vt:lpstr>狀態趨勢分析</vt:lpstr>
      <vt:lpstr>狀態趨勢分析</vt:lpstr>
      <vt:lpstr>狀態趨勢分析</vt:lpstr>
      <vt:lpstr>管理平台應用說明項目</vt:lpstr>
      <vt:lpstr>監測趨勢呈現</vt:lpstr>
      <vt:lpstr>PowerPoint 簡報</vt:lpstr>
      <vt:lpstr>狀態註記</vt:lpstr>
      <vt:lpstr>PowerPoint 簡報</vt:lpstr>
      <vt:lpstr>PowerPoint 簡報</vt:lpstr>
      <vt:lpstr>結論與建議</vt:lpstr>
      <vt:lpstr>結論與建議</vt:lpstr>
      <vt:lpstr>簡報結束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軌道養護資訊模型之初探 A Preliminary Study of Railway Information Modeling for Maintenance</dc:title>
  <dc:creator>USER</dc:creator>
  <cp:lastModifiedBy>張寶騌 CHANG,PAO-TSUNG</cp:lastModifiedBy>
  <cp:revision>740</cp:revision>
  <dcterms:modified xsi:type="dcterms:W3CDTF">2022-07-17T16:14:10Z</dcterms:modified>
</cp:coreProperties>
</file>